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0"/>
  </p:notesMasterIdLst>
  <p:sldIdLst>
    <p:sldId id="969" r:id="rId3"/>
    <p:sldId id="256" r:id="rId4"/>
    <p:sldId id="910" r:id="rId5"/>
    <p:sldId id="878" r:id="rId6"/>
    <p:sldId id="975" r:id="rId7"/>
    <p:sldId id="970" r:id="rId8"/>
    <p:sldId id="977" r:id="rId9"/>
    <p:sldId id="971" r:id="rId10"/>
    <p:sldId id="976" r:id="rId11"/>
    <p:sldId id="501" r:id="rId12"/>
    <p:sldId id="502" r:id="rId13"/>
    <p:sldId id="503" r:id="rId14"/>
    <p:sldId id="906" r:id="rId15"/>
    <p:sldId id="974" r:id="rId16"/>
    <p:sldId id="912" r:id="rId17"/>
    <p:sldId id="972" r:id="rId18"/>
    <p:sldId id="973" r:id="rId19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2C29C-8542-4B84-85A0-377DA7E62D8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0AB1CF19-3B11-4154-BE84-457B92957467}">
      <dgm:prSet phldrT="[文本]"/>
      <dgm:spPr/>
      <dgm:t>
        <a:bodyPr/>
        <a:lstStyle/>
        <a:p>
          <a:r>
            <a:rPr lang="zh-CN" altLang="en-US" dirty="0"/>
            <a:t>生命改变</a:t>
          </a:r>
          <a:r>
            <a:rPr lang="en-US" altLang="zh-CN" dirty="0"/>
            <a:t>-Being transformed</a:t>
          </a:r>
          <a:endParaRPr lang="x-none" dirty="0"/>
        </a:p>
      </dgm:t>
    </dgm:pt>
    <dgm:pt modelId="{AC309896-4BAC-4F2B-833D-C4828906918D}" type="parTrans" cxnId="{99BD8DAB-CD24-4F63-A2D9-7C1A885E333F}">
      <dgm:prSet/>
      <dgm:spPr/>
      <dgm:t>
        <a:bodyPr/>
        <a:lstStyle/>
        <a:p>
          <a:endParaRPr lang="x-none"/>
        </a:p>
      </dgm:t>
    </dgm:pt>
    <dgm:pt modelId="{15364CF0-EC60-4439-84C3-BAA1552FFA1D}" type="sibTrans" cxnId="{99BD8DAB-CD24-4F63-A2D9-7C1A885E333F}">
      <dgm:prSet/>
      <dgm:spPr/>
      <dgm:t>
        <a:bodyPr/>
        <a:lstStyle/>
        <a:p>
          <a:endParaRPr lang="x-none"/>
        </a:p>
      </dgm:t>
    </dgm:pt>
    <dgm:pt modelId="{F0D5255B-418D-4A38-B394-CE7639E4C79C}">
      <dgm:prSet phldrT="[文本]"/>
      <dgm:spPr/>
      <dgm:t>
        <a:bodyPr/>
        <a:lstStyle/>
        <a:p>
          <a:r>
            <a:rPr lang="zh-CN" altLang="en-US" dirty="0"/>
            <a:t>祝福万民</a:t>
          </a:r>
          <a:r>
            <a:rPr lang="en-US" altLang="zh-CN" dirty="0"/>
            <a:t>-Blessing others</a:t>
          </a:r>
          <a:endParaRPr lang="x-none" dirty="0"/>
        </a:p>
      </dgm:t>
    </dgm:pt>
    <dgm:pt modelId="{153AE028-14C1-4D75-A3D3-2D3FC730EB74}" type="parTrans" cxnId="{950FA429-9D41-4910-AFD6-DFA652CCF8C2}">
      <dgm:prSet/>
      <dgm:spPr/>
      <dgm:t>
        <a:bodyPr/>
        <a:lstStyle/>
        <a:p>
          <a:endParaRPr lang="x-none"/>
        </a:p>
      </dgm:t>
    </dgm:pt>
    <dgm:pt modelId="{1724536F-328B-4A2D-823E-417322987625}" type="sibTrans" cxnId="{950FA429-9D41-4910-AFD6-DFA652CCF8C2}">
      <dgm:prSet/>
      <dgm:spPr/>
      <dgm:t>
        <a:bodyPr/>
        <a:lstStyle/>
        <a:p>
          <a:endParaRPr lang="x-none"/>
        </a:p>
      </dgm:t>
    </dgm:pt>
    <dgm:pt modelId="{6C1F1EE1-9BFD-46B2-A00B-1951FFF84E5E}">
      <dgm:prSet phldrT="[文本]"/>
      <dgm:spPr/>
      <dgm:t>
        <a:bodyPr/>
        <a:lstStyle/>
        <a:p>
          <a:r>
            <a:rPr lang="zh-CN" altLang="en-US" dirty="0"/>
            <a:t>萌神拣选</a:t>
          </a:r>
          <a:r>
            <a:rPr lang="en-US" altLang="zh-CN" dirty="0"/>
            <a:t>-Being Chosen</a:t>
          </a:r>
          <a:endParaRPr lang="x-none" dirty="0"/>
        </a:p>
      </dgm:t>
    </dgm:pt>
    <dgm:pt modelId="{7EADC005-6508-4058-ABC1-84C63AF46D0F}" type="sibTrans" cxnId="{9C8EF834-4474-4AD2-9CD2-B62B66667918}">
      <dgm:prSet/>
      <dgm:spPr/>
      <dgm:t>
        <a:bodyPr/>
        <a:lstStyle/>
        <a:p>
          <a:endParaRPr lang="x-none"/>
        </a:p>
      </dgm:t>
    </dgm:pt>
    <dgm:pt modelId="{70601B25-B9E7-49FA-A3D0-F572623BAFBE}" type="parTrans" cxnId="{9C8EF834-4474-4AD2-9CD2-B62B66667918}">
      <dgm:prSet/>
      <dgm:spPr/>
      <dgm:t>
        <a:bodyPr/>
        <a:lstStyle/>
        <a:p>
          <a:endParaRPr lang="x-none"/>
        </a:p>
      </dgm:t>
    </dgm:pt>
    <dgm:pt modelId="{8A382A5A-15C4-418A-B493-3A8CE7B158D6}" type="pres">
      <dgm:prSet presAssocID="{A442C29C-8542-4B84-85A0-377DA7E62D89}" presName="outerComposite" presStyleCnt="0">
        <dgm:presLayoutVars>
          <dgm:chMax val="5"/>
          <dgm:dir/>
          <dgm:resizeHandles val="exact"/>
        </dgm:presLayoutVars>
      </dgm:prSet>
      <dgm:spPr/>
    </dgm:pt>
    <dgm:pt modelId="{2F180B53-F309-4C41-830F-515F795DDD15}" type="pres">
      <dgm:prSet presAssocID="{A442C29C-8542-4B84-85A0-377DA7E62D89}" presName="dummyMaxCanvas" presStyleCnt="0">
        <dgm:presLayoutVars/>
      </dgm:prSet>
      <dgm:spPr/>
    </dgm:pt>
    <dgm:pt modelId="{360DC3EE-0C5D-49F1-8B3B-009FF3303D3F}" type="pres">
      <dgm:prSet presAssocID="{A442C29C-8542-4B84-85A0-377DA7E62D89}" presName="ThreeNodes_1" presStyleLbl="node1" presStyleIdx="0" presStyleCnt="3" custScaleX="99844">
        <dgm:presLayoutVars>
          <dgm:bulletEnabled val="1"/>
        </dgm:presLayoutVars>
      </dgm:prSet>
      <dgm:spPr/>
    </dgm:pt>
    <dgm:pt modelId="{F5F4581B-1148-4D18-B2A5-629A4ABA329F}" type="pres">
      <dgm:prSet presAssocID="{A442C29C-8542-4B84-85A0-377DA7E62D89}" presName="ThreeNodes_2" presStyleLbl="node1" presStyleIdx="1" presStyleCnt="3" custScaleX="112859" custLinFactNeighborX="-745" custLinFactNeighborY="-3695">
        <dgm:presLayoutVars>
          <dgm:bulletEnabled val="1"/>
        </dgm:presLayoutVars>
      </dgm:prSet>
      <dgm:spPr/>
    </dgm:pt>
    <dgm:pt modelId="{8FB49D27-9D4F-47FE-BCBD-E4177C7473B5}" type="pres">
      <dgm:prSet presAssocID="{A442C29C-8542-4B84-85A0-377DA7E62D89}" presName="ThreeNodes_3" presStyleLbl="node1" presStyleIdx="2" presStyleCnt="3">
        <dgm:presLayoutVars>
          <dgm:bulletEnabled val="1"/>
        </dgm:presLayoutVars>
      </dgm:prSet>
      <dgm:spPr/>
    </dgm:pt>
    <dgm:pt modelId="{2281BE43-A634-4F51-B959-9DC3B1BC7865}" type="pres">
      <dgm:prSet presAssocID="{A442C29C-8542-4B84-85A0-377DA7E62D89}" presName="ThreeConn_1-2" presStyleLbl="fgAccFollowNode1" presStyleIdx="0" presStyleCnt="2">
        <dgm:presLayoutVars>
          <dgm:bulletEnabled val="1"/>
        </dgm:presLayoutVars>
      </dgm:prSet>
      <dgm:spPr/>
    </dgm:pt>
    <dgm:pt modelId="{0EA9E71C-33B1-4330-BC68-2A8803671A51}" type="pres">
      <dgm:prSet presAssocID="{A442C29C-8542-4B84-85A0-377DA7E62D89}" presName="ThreeConn_2-3" presStyleLbl="fgAccFollowNode1" presStyleIdx="1" presStyleCnt="2">
        <dgm:presLayoutVars>
          <dgm:bulletEnabled val="1"/>
        </dgm:presLayoutVars>
      </dgm:prSet>
      <dgm:spPr/>
    </dgm:pt>
    <dgm:pt modelId="{62ABA65B-7E2B-4682-9B06-1D8A1BD8964D}" type="pres">
      <dgm:prSet presAssocID="{A442C29C-8542-4B84-85A0-377DA7E62D89}" presName="ThreeNodes_1_text" presStyleLbl="node1" presStyleIdx="2" presStyleCnt="3">
        <dgm:presLayoutVars>
          <dgm:bulletEnabled val="1"/>
        </dgm:presLayoutVars>
      </dgm:prSet>
      <dgm:spPr/>
    </dgm:pt>
    <dgm:pt modelId="{9DAE65A5-D43C-47FC-8037-38D81C5A885F}" type="pres">
      <dgm:prSet presAssocID="{A442C29C-8542-4B84-85A0-377DA7E62D89}" presName="ThreeNodes_2_text" presStyleLbl="node1" presStyleIdx="2" presStyleCnt="3">
        <dgm:presLayoutVars>
          <dgm:bulletEnabled val="1"/>
        </dgm:presLayoutVars>
      </dgm:prSet>
      <dgm:spPr/>
    </dgm:pt>
    <dgm:pt modelId="{B08A605A-6DF5-48A2-A9A7-5EAFED5A7566}" type="pres">
      <dgm:prSet presAssocID="{A442C29C-8542-4B84-85A0-377DA7E62D8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4E8903-CE62-4B75-B57F-F51F64B15F6A}" type="presOf" srcId="{6C1F1EE1-9BFD-46B2-A00B-1951FFF84E5E}" destId="{62ABA65B-7E2B-4682-9B06-1D8A1BD8964D}" srcOrd="1" destOrd="0" presId="urn:microsoft.com/office/officeart/2005/8/layout/vProcess5"/>
    <dgm:cxn modelId="{4E6D4E05-7F05-4304-9616-669E298D0B15}" type="presOf" srcId="{15364CF0-EC60-4439-84C3-BAA1552FFA1D}" destId="{0EA9E71C-33B1-4330-BC68-2A8803671A51}" srcOrd="0" destOrd="0" presId="urn:microsoft.com/office/officeart/2005/8/layout/vProcess5"/>
    <dgm:cxn modelId="{950FA429-9D41-4910-AFD6-DFA652CCF8C2}" srcId="{A442C29C-8542-4B84-85A0-377DA7E62D89}" destId="{F0D5255B-418D-4A38-B394-CE7639E4C79C}" srcOrd="2" destOrd="0" parTransId="{153AE028-14C1-4D75-A3D3-2D3FC730EB74}" sibTransId="{1724536F-328B-4A2D-823E-417322987625}"/>
    <dgm:cxn modelId="{9C8EF834-4474-4AD2-9CD2-B62B66667918}" srcId="{A442C29C-8542-4B84-85A0-377DA7E62D89}" destId="{6C1F1EE1-9BFD-46B2-A00B-1951FFF84E5E}" srcOrd="0" destOrd="0" parTransId="{70601B25-B9E7-49FA-A3D0-F572623BAFBE}" sibTransId="{7EADC005-6508-4058-ABC1-84C63AF46D0F}"/>
    <dgm:cxn modelId="{52A58462-DDFD-420A-9B4E-B5E110066FA8}" type="presOf" srcId="{F0D5255B-418D-4A38-B394-CE7639E4C79C}" destId="{8FB49D27-9D4F-47FE-BCBD-E4177C7473B5}" srcOrd="0" destOrd="0" presId="urn:microsoft.com/office/officeart/2005/8/layout/vProcess5"/>
    <dgm:cxn modelId="{E8A8ED44-616F-4C6C-945A-43CA3F24CB1C}" type="presOf" srcId="{0AB1CF19-3B11-4154-BE84-457B92957467}" destId="{F5F4581B-1148-4D18-B2A5-629A4ABA329F}" srcOrd="0" destOrd="0" presId="urn:microsoft.com/office/officeart/2005/8/layout/vProcess5"/>
    <dgm:cxn modelId="{2D3CC98D-1538-4192-AD59-11DC468BC25E}" type="presOf" srcId="{A442C29C-8542-4B84-85A0-377DA7E62D89}" destId="{8A382A5A-15C4-418A-B493-3A8CE7B158D6}" srcOrd="0" destOrd="0" presId="urn:microsoft.com/office/officeart/2005/8/layout/vProcess5"/>
    <dgm:cxn modelId="{738103A1-73D6-47B9-8891-BB66AFC68616}" type="presOf" srcId="{0AB1CF19-3B11-4154-BE84-457B92957467}" destId="{9DAE65A5-D43C-47FC-8037-38D81C5A885F}" srcOrd="1" destOrd="0" presId="urn:microsoft.com/office/officeart/2005/8/layout/vProcess5"/>
    <dgm:cxn modelId="{99BD8DAB-CD24-4F63-A2D9-7C1A885E333F}" srcId="{A442C29C-8542-4B84-85A0-377DA7E62D89}" destId="{0AB1CF19-3B11-4154-BE84-457B92957467}" srcOrd="1" destOrd="0" parTransId="{AC309896-4BAC-4F2B-833D-C4828906918D}" sibTransId="{15364CF0-EC60-4439-84C3-BAA1552FFA1D}"/>
    <dgm:cxn modelId="{F309ABB0-C9C1-4D41-8883-6F0E2FD2E59E}" type="presOf" srcId="{7EADC005-6508-4058-ABC1-84C63AF46D0F}" destId="{2281BE43-A634-4F51-B959-9DC3B1BC7865}" srcOrd="0" destOrd="0" presId="urn:microsoft.com/office/officeart/2005/8/layout/vProcess5"/>
    <dgm:cxn modelId="{EABC97D5-4E53-4660-982C-F3E7745B623F}" type="presOf" srcId="{6C1F1EE1-9BFD-46B2-A00B-1951FFF84E5E}" destId="{360DC3EE-0C5D-49F1-8B3B-009FF3303D3F}" srcOrd="0" destOrd="0" presId="urn:microsoft.com/office/officeart/2005/8/layout/vProcess5"/>
    <dgm:cxn modelId="{152404E4-73ED-4921-92C4-3857E723CE84}" type="presOf" srcId="{F0D5255B-418D-4A38-B394-CE7639E4C79C}" destId="{B08A605A-6DF5-48A2-A9A7-5EAFED5A7566}" srcOrd="1" destOrd="0" presId="urn:microsoft.com/office/officeart/2005/8/layout/vProcess5"/>
    <dgm:cxn modelId="{824C1EAF-4E91-4733-A41C-A4F66ABF270E}" type="presParOf" srcId="{8A382A5A-15C4-418A-B493-3A8CE7B158D6}" destId="{2F180B53-F309-4C41-830F-515F795DDD15}" srcOrd="0" destOrd="0" presId="urn:microsoft.com/office/officeart/2005/8/layout/vProcess5"/>
    <dgm:cxn modelId="{8629CE63-4204-4E33-A2F7-F82C601216B0}" type="presParOf" srcId="{8A382A5A-15C4-418A-B493-3A8CE7B158D6}" destId="{360DC3EE-0C5D-49F1-8B3B-009FF3303D3F}" srcOrd="1" destOrd="0" presId="urn:microsoft.com/office/officeart/2005/8/layout/vProcess5"/>
    <dgm:cxn modelId="{9ACBE899-9E50-4199-9036-51B1AE152D2F}" type="presParOf" srcId="{8A382A5A-15C4-418A-B493-3A8CE7B158D6}" destId="{F5F4581B-1148-4D18-B2A5-629A4ABA329F}" srcOrd="2" destOrd="0" presId="urn:microsoft.com/office/officeart/2005/8/layout/vProcess5"/>
    <dgm:cxn modelId="{6033A615-F3A9-4CF9-A4C8-D6B31341569A}" type="presParOf" srcId="{8A382A5A-15C4-418A-B493-3A8CE7B158D6}" destId="{8FB49D27-9D4F-47FE-BCBD-E4177C7473B5}" srcOrd="3" destOrd="0" presId="urn:microsoft.com/office/officeart/2005/8/layout/vProcess5"/>
    <dgm:cxn modelId="{1EEA23D5-D45C-4321-B5A1-BDBD77F3B20C}" type="presParOf" srcId="{8A382A5A-15C4-418A-B493-3A8CE7B158D6}" destId="{2281BE43-A634-4F51-B959-9DC3B1BC7865}" srcOrd="4" destOrd="0" presId="urn:microsoft.com/office/officeart/2005/8/layout/vProcess5"/>
    <dgm:cxn modelId="{458D7B31-EA8B-4C22-82C6-73E507072EBA}" type="presParOf" srcId="{8A382A5A-15C4-418A-B493-3A8CE7B158D6}" destId="{0EA9E71C-33B1-4330-BC68-2A8803671A51}" srcOrd="5" destOrd="0" presId="urn:microsoft.com/office/officeart/2005/8/layout/vProcess5"/>
    <dgm:cxn modelId="{72A079D4-375E-4CE2-B42A-8FF8670E5BA7}" type="presParOf" srcId="{8A382A5A-15C4-418A-B493-3A8CE7B158D6}" destId="{62ABA65B-7E2B-4682-9B06-1D8A1BD8964D}" srcOrd="6" destOrd="0" presId="urn:microsoft.com/office/officeart/2005/8/layout/vProcess5"/>
    <dgm:cxn modelId="{B3FC00F3-8BE7-461E-8F1F-F580A207239B}" type="presParOf" srcId="{8A382A5A-15C4-418A-B493-3A8CE7B158D6}" destId="{9DAE65A5-D43C-47FC-8037-38D81C5A885F}" srcOrd="7" destOrd="0" presId="urn:microsoft.com/office/officeart/2005/8/layout/vProcess5"/>
    <dgm:cxn modelId="{743B8B7E-7BD1-45F8-B783-C405816E43CB}" type="presParOf" srcId="{8A382A5A-15C4-418A-B493-3A8CE7B158D6}" destId="{B08A605A-6DF5-48A2-A9A7-5EAFED5A75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C3EE-0C5D-49F1-8B3B-009FF3303D3F}">
      <dsp:nvSpPr>
        <dsp:cNvPr id="0" name=""/>
        <dsp:cNvSpPr/>
      </dsp:nvSpPr>
      <dsp:spPr>
        <a:xfrm>
          <a:off x="2787" y="0"/>
          <a:ext cx="3567611" cy="838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萌神拣选</a:t>
          </a:r>
          <a:r>
            <a:rPr lang="en-US" altLang="zh-CN" sz="1700" kern="1200" dirty="0"/>
            <a:t>-Being Chosen</a:t>
          </a:r>
          <a:endParaRPr lang="x-none" sz="1700" kern="1200" dirty="0"/>
        </a:p>
      </dsp:txBody>
      <dsp:txXfrm>
        <a:off x="27359" y="24572"/>
        <a:ext cx="2663666" cy="789794"/>
      </dsp:txXfrm>
    </dsp:sp>
    <dsp:sp modelId="{F5F4581B-1148-4D18-B2A5-629A4ABA329F}">
      <dsp:nvSpPr>
        <dsp:cNvPr id="0" name=""/>
        <dsp:cNvSpPr/>
      </dsp:nvSpPr>
      <dsp:spPr>
        <a:xfrm>
          <a:off x="58922" y="947762"/>
          <a:ext cx="4032661" cy="838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生命改变</a:t>
          </a:r>
          <a:r>
            <a:rPr lang="en-US" altLang="zh-CN" sz="1700" kern="1200" dirty="0"/>
            <a:t>-Being transformed</a:t>
          </a:r>
          <a:endParaRPr lang="x-none" sz="1700" kern="1200" dirty="0"/>
        </a:p>
      </dsp:txBody>
      <dsp:txXfrm>
        <a:off x="83494" y="972334"/>
        <a:ext cx="3012263" cy="789794"/>
      </dsp:txXfrm>
    </dsp:sp>
    <dsp:sp modelId="{8FB49D27-9D4F-47FE-BCBD-E4177C7473B5}">
      <dsp:nvSpPr>
        <dsp:cNvPr id="0" name=""/>
        <dsp:cNvSpPr/>
      </dsp:nvSpPr>
      <dsp:spPr>
        <a:xfrm>
          <a:off x="630562" y="1957521"/>
          <a:ext cx="3573185" cy="838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祝福万民</a:t>
          </a:r>
          <a:r>
            <a:rPr lang="en-US" altLang="zh-CN" sz="1700" kern="1200" dirty="0"/>
            <a:t>-Blessing others</a:t>
          </a:r>
          <a:endParaRPr lang="x-none" sz="1700" kern="1200" dirty="0"/>
        </a:p>
      </dsp:txBody>
      <dsp:txXfrm>
        <a:off x="655134" y="1982093"/>
        <a:ext cx="2663451" cy="789794"/>
      </dsp:txXfrm>
    </dsp:sp>
    <dsp:sp modelId="{2281BE43-A634-4F51-B959-9DC3B1BC7865}">
      <dsp:nvSpPr>
        <dsp:cNvPr id="0" name=""/>
        <dsp:cNvSpPr/>
      </dsp:nvSpPr>
      <dsp:spPr>
        <a:xfrm>
          <a:off x="3027876" y="636194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150571" y="636194"/>
        <a:ext cx="299919" cy="410345"/>
      </dsp:txXfrm>
    </dsp:sp>
    <dsp:sp modelId="{0EA9E71C-33B1-4330-BC68-2A8803671A51}">
      <dsp:nvSpPr>
        <dsp:cNvPr id="0" name=""/>
        <dsp:cNvSpPr/>
      </dsp:nvSpPr>
      <dsp:spPr>
        <a:xfrm>
          <a:off x="3343157" y="1609362"/>
          <a:ext cx="545309" cy="545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800" kern="1200"/>
        </a:p>
      </dsp:txBody>
      <dsp:txXfrm>
        <a:off x="3465852" y="1609362"/>
        <a:ext cx="299919" cy="41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2/15/2026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2/15/2026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41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2/15/2026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2/15/2026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2/15/2026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6" r:id="rId12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qnr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qnr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蒲公英&#10;&#10;描述已自动生成">
            <a:extLst>
              <a:ext uri="{FF2B5EF4-FFF2-40B4-BE49-F238E27FC236}">
                <a16:creationId xmlns:a16="http://schemas.microsoft.com/office/drawing/2014/main" id="{A1035767-D8DE-F398-32B1-B766A710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503"/>
          <a:stretch/>
        </p:blipFill>
        <p:spPr>
          <a:xfrm>
            <a:off x="-7500" y="714053"/>
            <a:ext cx="9141699" cy="51424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21549F-29C4-20AF-0A4F-88CE0EFB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1834" y="576481"/>
            <a:ext cx="6188119" cy="1055914"/>
          </a:xfrm>
        </p:spPr>
        <p:txBody>
          <a:bodyPr>
            <a:normAutofit/>
          </a:bodyPr>
          <a:lstStyle/>
          <a:p>
            <a:pPr algn="r"/>
            <a:r>
              <a:rPr lang="zh-CN" altLang="en-US" sz="4050" dirty="0">
                <a:solidFill>
                  <a:srgbClr val="FFFFFF"/>
                </a:solidFill>
              </a:rPr>
              <a:t>领受永恒之家的祝福</a:t>
            </a:r>
            <a:endParaRPr lang="x-none" sz="405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1E482-B80E-0FFB-77B5-8EB99578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08" y="4652649"/>
            <a:ext cx="4806299" cy="748264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</a:rPr>
              <a:t>2026</a:t>
            </a:r>
            <a:r>
              <a:rPr lang="zh-CN" altLang="en-US" sz="3600" b="1" dirty="0">
                <a:solidFill>
                  <a:srgbClr val="00B0F0"/>
                </a:solidFill>
              </a:rPr>
              <a:t>年</a:t>
            </a:r>
            <a:r>
              <a:rPr lang="en-US" altLang="zh-CN" sz="3600" b="1" dirty="0">
                <a:solidFill>
                  <a:srgbClr val="00B0F0"/>
                </a:solidFill>
              </a:rPr>
              <a:t>2</a:t>
            </a:r>
            <a:r>
              <a:rPr lang="zh-CN" altLang="en-US" sz="3600" b="1" dirty="0">
                <a:solidFill>
                  <a:srgbClr val="00B0F0"/>
                </a:solidFill>
              </a:rPr>
              <a:t>月</a:t>
            </a:r>
            <a:r>
              <a:rPr lang="en-US" altLang="zh-CN" sz="3600" b="1" dirty="0">
                <a:solidFill>
                  <a:srgbClr val="00B0F0"/>
                </a:solidFill>
              </a:rPr>
              <a:t>15</a:t>
            </a:r>
            <a:r>
              <a:rPr lang="zh-CN" altLang="en-US" sz="3600" b="1" dirty="0">
                <a:solidFill>
                  <a:srgbClr val="00B0F0"/>
                </a:solidFill>
              </a:rPr>
              <a:t>日</a:t>
            </a:r>
            <a:endParaRPr lang="x-none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The Christian fish Ichthys">
            <a:extLst>
              <a:ext uri="{FF2B5EF4-FFF2-40B4-BE49-F238E27FC236}">
                <a16:creationId xmlns:a16="http://schemas.microsoft.com/office/drawing/2014/main" id="{A4BFDC7D-619A-56CB-6FEA-23C98DA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" y="4714631"/>
            <a:ext cx="2880572" cy="127945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B5A5ABA-16A9-E987-DA4E-FF716D821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353"/>
            <a:ext cx="9144000" cy="4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1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6FBFD58-2692-BC66-A7C2-CF7A816E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" y="1419227"/>
            <a:ext cx="9144000" cy="4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77EA97-81AB-F1E6-B97B-687674B0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353"/>
            <a:ext cx="9144000" cy="4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9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1277110"/>
            <a:ext cx="5660572" cy="1248430"/>
          </a:xfrm>
        </p:spPr>
        <p:txBody>
          <a:bodyPr>
            <a:normAutofit/>
          </a:bodyPr>
          <a:lstStyle/>
          <a:p>
            <a:r>
              <a:rPr lang="zh-CN" altLang="en-US" dirty="0"/>
              <a:t>活出上帝赋予的使命</a:t>
            </a:r>
            <a:br>
              <a:rPr lang="en-US" altLang="zh-CN" dirty="0"/>
            </a:br>
            <a:r>
              <a:rPr lang="en-US" altLang="zh-CN" dirty="0"/>
              <a:t>Live out your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endParaRPr lang="x-none" dirty="0"/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" y="2624620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7D1DE70D-0497-9707-6F63-6B973C079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889239"/>
              </p:ext>
            </p:extLst>
          </p:nvPr>
        </p:nvGraphicFramePr>
        <p:xfrm>
          <a:off x="4050936" y="2645606"/>
          <a:ext cx="4203748" cy="279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292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E6E6C-3416-42E8-8E6A-F05441C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815" y="4408713"/>
            <a:ext cx="5259728" cy="413657"/>
          </a:xfrm>
        </p:spPr>
        <p:txBody>
          <a:bodyPr>
            <a:normAutofit fontScale="90000"/>
          </a:bodyPr>
          <a:lstStyle/>
          <a:p>
            <a:r>
              <a:rPr lang="zh-CN" altLang="en-US" sz="9600" dirty="0">
                <a:latin typeface="LiSu" panose="02010509060101010101" pitchFamily="49" charset="-122"/>
                <a:ea typeface="LiSu" panose="02010509060101010101" pitchFamily="49" charset="-122"/>
              </a:rPr>
              <a:t>华润万家</a:t>
            </a:r>
            <a:br>
              <a:rPr lang="en-US" altLang="zh-CN" sz="9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Chinese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华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run     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润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into households</a:t>
            </a: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万家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  <a:t>witnessing Jesus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CN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见证耶稣基督</a:t>
            </a:r>
            <a:br>
              <a:rPr lang="en-US" altLang="zh-CN" sz="4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endParaRPr lang="x-none" sz="4000" dirty="0">
              <a:ea typeface="LiSu" panose="02010509060101010101" pitchFamily="49" charset="-122"/>
            </a:endParaRPr>
          </a:p>
        </p:txBody>
      </p:sp>
      <p:pic>
        <p:nvPicPr>
          <p:cNvPr id="4" name="Picture 2" descr="The Christian fish Ichthys">
            <a:extLst>
              <a:ext uri="{FF2B5EF4-FFF2-40B4-BE49-F238E27FC236}">
                <a16:creationId xmlns:a16="http://schemas.microsoft.com/office/drawing/2014/main" id="{35103443-432D-C673-D4CD-F7D881CE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944" y="523677"/>
            <a:ext cx="3613100" cy="16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5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C0BA6E-841E-3539-B697-B1CBC93D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" y="0"/>
            <a:ext cx="9143999" cy="80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8319"/>
      </p:ext>
    </p:ext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5630857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领受永恒之家的祝福</a:t>
            </a:r>
            <a:endParaRPr lang="en-US" altLang="zh-CN" sz="7200" u="sng" dirty="0">
              <a:solidFill>
                <a:srgbClr val="000000"/>
              </a:solidFill>
              <a:highlight>
                <a:srgbClr val="FFFF00"/>
              </a:highlight>
              <a:latin typeface="Times New Roman"/>
            </a:endParaRPr>
          </a:p>
          <a:p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Receive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the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blessings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of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eternal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Home</a:t>
            </a:r>
          </a:p>
          <a:p>
            <a:pPr algn="ctr"/>
            <a:endParaRPr lang="en-US" altLang="zh-CN" sz="4800" b="0" u="sng" strike="noStrike" dirty="0"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Times New Roman"/>
            </a:endParaRPr>
          </a:p>
          <a:p>
            <a:pPr algn="ctr"/>
            <a:r>
              <a:rPr lang="zh-CN" altLang="en-US" sz="48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诗篇</a:t>
            </a:r>
            <a:r>
              <a:rPr lang="en-US" altLang="zh-CN" sz="48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84</a:t>
            </a:r>
            <a:r>
              <a:rPr lang="zh-CN" altLang="en-US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：</a:t>
            </a:r>
            <a:r>
              <a:rPr lang="en-US" altLang="zh-CN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1-12</a:t>
            </a:r>
          </a:p>
          <a:p>
            <a:pPr algn="ctr"/>
            <a:r>
              <a:rPr lang="en-US" altLang="zh-CN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Psalm</a:t>
            </a:r>
            <a:r>
              <a:rPr lang="en-US" altLang="zh-CN" sz="48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84</a:t>
            </a:r>
            <a:r>
              <a:rPr lang="zh-CN" altLang="en-US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：</a:t>
            </a:r>
            <a:r>
              <a:rPr lang="en-US" altLang="zh-CN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1-12</a:t>
            </a:r>
            <a:endParaRPr lang="en-US" sz="4800" b="0" u="sng" strike="noStrike" dirty="0"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2796892"/>
      </p:ext>
    </p:extLst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蒲公英&#10;&#10;描述已自动生成">
            <a:extLst>
              <a:ext uri="{FF2B5EF4-FFF2-40B4-BE49-F238E27FC236}">
                <a16:creationId xmlns:a16="http://schemas.microsoft.com/office/drawing/2014/main" id="{A1035767-D8DE-F398-32B1-B766A710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r="-1" b="14503"/>
          <a:stretch/>
        </p:blipFill>
        <p:spPr>
          <a:xfrm>
            <a:off x="-7500" y="714053"/>
            <a:ext cx="9141699" cy="514246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21549F-29C4-20AF-0A4F-88CE0EFB0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1834" y="576481"/>
            <a:ext cx="6188119" cy="1055914"/>
          </a:xfrm>
        </p:spPr>
        <p:txBody>
          <a:bodyPr>
            <a:normAutofit/>
          </a:bodyPr>
          <a:lstStyle/>
          <a:p>
            <a:pPr algn="r"/>
            <a:r>
              <a:rPr lang="zh-CN" altLang="en-US" sz="4050" dirty="0">
                <a:solidFill>
                  <a:srgbClr val="FFFFFF"/>
                </a:solidFill>
              </a:rPr>
              <a:t>领受永恒之家的祝福</a:t>
            </a:r>
            <a:endParaRPr lang="x-none" sz="4050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E1E482-B80E-0FFB-77B5-8EB99578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08" y="4652649"/>
            <a:ext cx="4806299" cy="748264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</a:rPr>
              <a:t>2026</a:t>
            </a:r>
            <a:r>
              <a:rPr lang="zh-CN" altLang="en-US" sz="3600" b="1" dirty="0">
                <a:solidFill>
                  <a:srgbClr val="00B0F0"/>
                </a:solidFill>
              </a:rPr>
              <a:t>年</a:t>
            </a:r>
            <a:r>
              <a:rPr lang="en-US" altLang="zh-CN" sz="3600" b="1" dirty="0">
                <a:solidFill>
                  <a:srgbClr val="00B0F0"/>
                </a:solidFill>
              </a:rPr>
              <a:t>2</a:t>
            </a:r>
            <a:r>
              <a:rPr lang="zh-CN" altLang="en-US" sz="3600" b="1" dirty="0">
                <a:solidFill>
                  <a:srgbClr val="00B0F0"/>
                </a:solidFill>
              </a:rPr>
              <a:t>月</a:t>
            </a:r>
            <a:r>
              <a:rPr lang="en-US" altLang="zh-CN" sz="3600" b="1" dirty="0">
                <a:solidFill>
                  <a:srgbClr val="00B0F0"/>
                </a:solidFill>
              </a:rPr>
              <a:t>15</a:t>
            </a:r>
            <a:r>
              <a:rPr lang="zh-CN" altLang="en-US" sz="3600" b="1" dirty="0">
                <a:solidFill>
                  <a:srgbClr val="00B0F0"/>
                </a:solidFill>
              </a:rPr>
              <a:t>日</a:t>
            </a:r>
            <a:endParaRPr lang="x-none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2" descr="The Christian fish Ichthys">
            <a:extLst>
              <a:ext uri="{FF2B5EF4-FFF2-40B4-BE49-F238E27FC236}">
                <a16:creationId xmlns:a16="http://schemas.microsoft.com/office/drawing/2014/main" id="{A4BFDC7D-619A-56CB-6FEA-23C98DA2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" y="4714631"/>
            <a:ext cx="2880572" cy="127945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5630857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领受永恒之家的祝福</a:t>
            </a:r>
            <a:endParaRPr lang="en-US" altLang="zh-CN" sz="7200" u="sng" dirty="0">
              <a:solidFill>
                <a:srgbClr val="000000"/>
              </a:solidFill>
              <a:highlight>
                <a:srgbClr val="FFFF00"/>
              </a:highlight>
              <a:latin typeface="Times New Roman"/>
            </a:endParaRPr>
          </a:p>
          <a:p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Receive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the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blessings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of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eternal</a:t>
            </a:r>
            <a:r>
              <a:rPr lang="zh-CN" altLang="en-US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 </a:t>
            </a:r>
            <a:r>
              <a:rPr lang="en-US" altLang="zh-CN" sz="72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Home</a:t>
            </a:r>
          </a:p>
          <a:p>
            <a:pPr algn="ctr"/>
            <a:endParaRPr lang="en-US" altLang="zh-CN" sz="4800" b="0" u="sng" strike="noStrike" dirty="0"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Times New Roman"/>
            </a:endParaRPr>
          </a:p>
          <a:p>
            <a:pPr algn="ctr"/>
            <a:r>
              <a:rPr lang="zh-CN" altLang="en-US" sz="48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诗篇</a:t>
            </a:r>
            <a:r>
              <a:rPr lang="en-US" altLang="zh-CN" sz="48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84</a:t>
            </a:r>
            <a:r>
              <a:rPr lang="zh-CN" altLang="en-US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：</a:t>
            </a:r>
            <a:r>
              <a:rPr lang="en-US" altLang="zh-CN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1-12</a:t>
            </a:r>
          </a:p>
          <a:p>
            <a:pPr algn="ctr"/>
            <a:r>
              <a:rPr lang="en-US" altLang="zh-CN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Psalm</a:t>
            </a:r>
            <a:r>
              <a:rPr lang="en-US" altLang="zh-CN" sz="4800" u="sng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84</a:t>
            </a:r>
            <a:r>
              <a:rPr lang="zh-CN" altLang="en-US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：</a:t>
            </a:r>
            <a:r>
              <a:rPr lang="en-US" altLang="zh-CN" sz="4800" b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Times New Roman"/>
              </a:rPr>
              <a:t>1-12</a:t>
            </a:r>
            <a:endParaRPr lang="en-US" sz="4800" b="0" u="sng" strike="noStrike" dirty="0"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Times New Roman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C0BA6E-841E-3539-B697-B1CBC93D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" y="0"/>
            <a:ext cx="9143999" cy="80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65445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773949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一</a:t>
            </a:r>
            <a:r>
              <a:rPr lang="zh-CN" altLang="en-US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渴想回家之福（</a:t>
            </a:r>
            <a:r>
              <a:rPr lang="en-US" altLang="zh-CN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v1-4</a:t>
            </a:r>
            <a:r>
              <a:rPr lang="zh-CN" altLang="en-US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）</a:t>
            </a:r>
            <a:endParaRPr lang="en-US" sz="3600" b="0" u="sng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518559" y="2768219"/>
            <a:ext cx="7032172" cy="233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从渴想到欢呼</a:t>
            </a:r>
            <a:r>
              <a:rPr lang="en-US" altLang="zh-CN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从祭坛到抱雏之窝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便为有福</a:t>
            </a:r>
            <a:endParaRPr lang="en-US" sz="4000" kern="100" dirty="0">
              <a:effectLst/>
              <a:latin typeface="LiSu" panose="02010509060101010101" pitchFamily="49" charset="-122"/>
              <a:ea typeface="LiSu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9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1435103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一</a:t>
            </a:r>
            <a:r>
              <a:rPr lang="en-US" altLang="zh-CN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The Blessing of Longing to Return (vv. 1–4)</a:t>
            </a:r>
            <a:endParaRPr lang="en-US" sz="3600" b="0" u="sng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518559" y="2768219"/>
            <a:ext cx="7032172" cy="153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altLang="zh-CN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From Longing to Joyful Praise.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sz="2400" kern="100" dirty="0"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From the Altar to a Nest for the Young</a:t>
            </a:r>
            <a:endParaRPr lang="zh-CN" altLang="en-US" sz="2400" kern="100" dirty="0">
              <a:effectLst/>
              <a:latin typeface="+mj-lt"/>
              <a:ea typeface="LiSu" panose="020105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3 </a:t>
            </a:r>
            <a:r>
              <a:rPr lang="en-US" altLang="zh-CN" sz="2400" kern="100" dirty="0"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Blessed Are Those Who Dwell in His House</a:t>
            </a:r>
            <a:endParaRPr lang="en-US" sz="2400" kern="100" dirty="0">
              <a:effectLst/>
              <a:latin typeface="+mj-lt"/>
              <a:ea typeface="LiSu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3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06BFD4CE-B166-679E-E64F-E17024BE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4" y="772886"/>
            <a:ext cx="9077656" cy="773949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600" dirty="0">
                <a:solidFill>
                  <a:srgbClr val="7030A0"/>
                </a:solidFill>
                <a:latin typeface="方正粗圆简体"/>
                <a:ea typeface="方正粗圆简体"/>
              </a:rPr>
              <a:t>二 迈向归家之旅（</a:t>
            </a:r>
            <a:r>
              <a:rPr lang="en-US" altLang="zh-CN" sz="3600" dirty="0">
                <a:solidFill>
                  <a:srgbClr val="7030A0"/>
                </a:solidFill>
                <a:latin typeface="方正粗圆简体"/>
                <a:ea typeface="方正粗圆简体"/>
              </a:rPr>
              <a:t>V5-8</a:t>
            </a:r>
            <a:r>
              <a:rPr lang="zh-CN" altLang="en-US" sz="3600" dirty="0">
                <a:solidFill>
                  <a:srgbClr val="7030A0"/>
                </a:solidFill>
                <a:latin typeface="方正粗圆简体"/>
                <a:ea typeface="方正粗圆简体"/>
              </a:rPr>
              <a:t>）</a:t>
            </a:r>
            <a:endParaRPr lang="en-US" sz="3600" b="0" u="sng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23AB2-466C-9A90-79C4-8B40BEF40178}"/>
              </a:ext>
            </a:extLst>
          </p:cNvPr>
          <p:cNvSpPr txBox="1"/>
          <p:nvPr/>
        </p:nvSpPr>
        <p:spPr>
          <a:xfrm>
            <a:off x="1458686" y="2514600"/>
            <a:ext cx="6716486" cy="314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从流泪谷到泉源之地。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从得力之处到得力之处：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便为有福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4000" kern="100" dirty="0">
              <a:effectLst/>
              <a:latin typeface="LiSu" panose="02010509060101010101" pitchFamily="49" charset="-122"/>
              <a:ea typeface="LiSu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8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773949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The Blessing of the Journey (vv. 5–8)</a:t>
            </a:r>
            <a:endParaRPr lang="en-US" sz="3600" b="0" u="sng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518559" y="2768219"/>
            <a:ext cx="7032172" cy="153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sz="2400" b="1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From the Valley of Tears to Springs of Water</a:t>
            </a:r>
            <a:r>
              <a:rPr lang="en-US" altLang="zh-CN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From Strength to Strength</a:t>
            </a:r>
            <a:endParaRPr lang="zh-CN" altLang="en-US" sz="2400" kern="100" dirty="0">
              <a:effectLst/>
              <a:latin typeface="+mj-lt"/>
              <a:ea typeface="LiSu" panose="020105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3 </a:t>
            </a:r>
            <a:r>
              <a:rPr lang="en-US" sz="2400" b="1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Blessed Are Those Who Set Out</a:t>
            </a:r>
            <a:endParaRPr lang="en-US" sz="2400" kern="100" dirty="0">
              <a:effectLst/>
              <a:latin typeface="+mj-lt"/>
              <a:ea typeface="LiSu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8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773949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三永享住家之乐（</a:t>
            </a:r>
            <a:r>
              <a:rPr lang="en-US" altLang="zh-CN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V9-12</a:t>
            </a:r>
            <a:r>
              <a:rPr lang="zh-CN" altLang="en-US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148444" y="3418114"/>
            <a:ext cx="7032172" cy="233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从祈求到敬拜：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从今生到永恒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3 </a:t>
            </a:r>
            <a:r>
              <a:rPr lang="zh-CN" altLang="en-US" sz="4000" kern="100" dirty="0">
                <a:effectLst/>
                <a:latin typeface="LiSu" panose="02010509060101010101" pitchFamily="49" charset="-122"/>
                <a:ea typeface="LiSu" panose="02010509060101010101" pitchFamily="49" charset="-122"/>
                <a:cs typeface="Times New Roman" panose="02020603050405020304" pitchFamily="18" charset="0"/>
              </a:rPr>
              <a:t>便为有福</a:t>
            </a:r>
          </a:p>
        </p:txBody>
      </p:sp>
    </p:spTree>
    <p:extLst>
      <p:ext uri="{BB962C8B-B14F-4D97-AF65-F5344CB8AC3E}">
        <p14:creationId xmlns:p14="http://schemas.microsoft.com/office/powerpoint/2010/main" val="109360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34480" cy="1435103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一</a:t>
            </a:r>
            <a:r>
              <a:rPr lang="en-US" altLang="zh-CN" sz="3600" b="0" u="none" strike="noStrike" dirty="0">
                <a:solidFill>
                  <a:srgbClr val="7030A0"/>
                </a:solidFill>
                <a:effectLst/>
                <a:uFillTx/>
                <a:latin typeface="方正粗圆简体"/>
                <a:ea typeface="方正粗圆简体"/>
              </a:rPr>
              <a:t>The Joy of Dwelling Forever (vv. 9–12)</a:t>
            </a:r>
            <a:endParaRPr lang="en-US" sz="3600" b="0" u="sng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518559" y="2768219"/>
            <a:ext cx="7032172" cy="206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1 </a:t>
            </a:r>
            <a:r>
              <a:rPr lang="en-US" sz="2400" b="1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From Petition to Worship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sz="2400" b="1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From This Life to Eternity</a:t>
            </a:r>
            <a:endParaRPr lang="zh-CN" altLang="en-US" sz="2400" kern="100" dirty="0">
              <a:effectLst/>
              <a:latin typeface="+mj-lt"/>
              <a:ea typeface="LiSu" panose="020105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400" kern="100" dirty="0">
                <a:effectLst/>
                <a:latin typeface="+mj-lt"/>
                <a:ea typeface="LiSu" panose="02010509060101010101" pitchFamily="49" charset="-122"/>
                <a:cs typeface="Times New Roman" panose="02020603050405020304" pitchFamily="18" charset="0"/>
              </a:rPr>
              <a:t>3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Blessed Are Those </a:t>
            </a:r>
            <a:r>
              <a:rPr lang="en-US" altLang="zh-CN" sz="2400" b="1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living</a:t>
            </a:r>
            <a:r>
              <a:rPr lang="en-US" sz="2400" b="1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His </a:t>
            </a:r>
            <a:r>
              <a:rPr lang="en-US" altLang="zh-CN" sz="24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temple</a:t>
            </a:r>
            <a:endParaRPr lang="en-US" sz="2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400" kern="100" dirty="0">
              <a:effectLst/>
              <a:latin typeface="+mj-lt"/>
              <a:ea typeface="LiSu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349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AvenirNext LT Pro Medium</vt:lpstr>
      <vt:lpstr>LiSu</vt:lpstr>
      <vt:lpstr>Microsoft YaHei</vt:lpstr>
      <vt:lpstr>Microsoft YaHei Light</vt:lpstr>
      <vt:lpstr>方正粗圆简体</vt:lpstr>
      <vt:lpstr>Aptos</vt:lpstr>
      <vt:lpstr>Arial</vt:lpstr>
      <vt:lpstr>Avenir Next LT Pro</vt:lpstr>
      <vt:lpstr>Calibri</vt:lpstr>
      <vt:lpstr>Times New Roman</vt:lpstr>
      <vt:lpstr>Office</vt:lpstr>
      <vt:lpstr>ExploreVTI</vt:lpstr>
      <vt:lpstr>领受永恒之家的祝福</vt:lpstr>
      <vt:lpstr>PowerPoint Presentation</vt:lpstr>
      <vt:lpstr>PowerPoint Presentation</vt:lpstr>
      <vt:lpstr>PowerPoint Presentation</vt:lpstr>
      <vt:lpstr>PowerPoint Presentation</vt:lpstr>
      <vt:lpstr>二 迈向归家之旅（V5-8）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活出上帝赋予的使命 Live out your mission</vt:lpstr>
      <vt:lpstr>华润万家 Chinese华 run     润 into households万家 witnessing Jesus 见证耶稣基督 </vt:lpstr>
      <vt:lpstr>PowerPoint Presentation</vt:lpstr>
      <vt:lpstr>PowerPoint Presentation</vt:lpstr>
      <vt:lpstr>领受永恒之家的祝福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820</cp:revision>
  <dcterms:created xsi:type="dcterms:W3CDTF">2017-01-13T17:07:59Z</dcterms:created>
  <dcterms:modified xsi:type="dcterms:W3CDTF">2026-02-15T17:43:04Z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