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59" r:id="rId6"/>
    <p:sldId id="260" r:id="rId7"/>
    <p:sldId id="279" r:id="rId8"/>
    <p:sldId id="280" r:id="rId9"/>
    <p:sldId id="261" r:id="rId10"/>
    <p:sldId id="262" r:id="rId11"/>
    <p:sldId id="263" r:id="rId12"/>
    <p:sldId id="264" r:id="rId13"/>
    <p:sldId id="265" r:id="rId14"/>
    <p:sldId id="266" r:id="rId15"/>
    <p:sldId id="282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53561-B84A-43B9-978B-B3D31FE14BD0}" v="14" dt="2026-02-21T22:44:58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94660"/>
  </p:normalViewPr>
  <p:slideViewPr>
    <p:cSldViewPr snapToGrid="0">
      <p:cViewPr varScale="1">
        <p:scale>
          <a:sx n="44" d="100"/>
          <a:sy n="44" d="100"/>
        </p:scale>
        <p:origin x="72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 Chau" userId="a3063fb8769b87c0" providerId="LiveId" clId="{A4E0C8BB-567E-4B16-BF30-BD65996C002A}"/>
    <pc:docChg chg="custSel addSld modSld">
      <pc:chgData name="Ed Chau" userId="a3063fb8769b87c0" providerId="LiveId" clId="{A4E0C8BB-567E-4B16-BF30-BD65996C002A}" dt="2026-02-21T22:56:49.537" v="1387" actId="20577"/>
      <pc:docMkLst>
        <pc:docMk/>
      </pc:docMkLst>
      <pc:sldChg chg="modSp mod">
        <pc:chgData name="Ed Chau" userId="a3063fb8769b87c0" providerId="LiveId" clId="{A4E0C8BB-567E-4B16-BF30-BD65996C002A}" dt="2026-02-21T21:10:07.439" v="1108" actId="20577"/>
        <pc:sldMkLst>
          <pc:docMk/>
          <pc:sldMk cId="231346848" sldId="257"/>
        </pc:sldMkLst>
        <pc:spChg chg="mod">
          <ac:chgData name="Ed Chau" userId="a3063fb8769b87c0" providerId="LiveId" clId="{A4E0C8BB-567E-4B16-BF30-BD65996C002A}" dt="2026-02-21T21:10:07.439" v="1108" actId="20577"/>
          <ac:spMkLst>
            <pc:docMk/>
            <pc:sldMk cId="231346848" sldId="257"/>
            <ac:spMk id="2" creationId="{31320F17-10A5-B515-06CF-0666B28CBD11}"/>
          </ac:spMkLst>
        </pc:spChg>
      </pc:sldChg>
      <pc:sldChg chg="modSp mod">
        <pc:chgData name="Ed Chau" userId="a3063fb8769b87c0" providerId="LiveId" clId="{A4E0C8BB-567E-4B16-BF30-BD65996C002A}" dt="2026-02-21T05:04:57.471" v="903" actId="20577"/>
        <pc:sldMkLst>
          <pc:docMk/>
          <pc:sldMk cId="756867603" sldId="258"/>
        </pc:sldMkLst>
        <pc:spChg chg="mod">
          <ac:chgData name="Ed Chau" userId="a3063fb8769b87c0" providerId="LiveId" clId="{A4E0C8BB-567E-4B16-BF30-BD65996C002A}" dt="2026-02-21T05:04:57.471" v="903" actId="20577"/>
          <ac:spMkLst>
            <pc:docMk/>
            <pc:sldMk cId="756867603" sldId="258"/>
            <ac:spMk id="2" creationId="{6DFE8787-E667-933C-3045-D417978C368D}"/>
          </ac:spMkLst>
        </pc:spChg>
      </pc:sldChg>
      <pc:sldChg chg="modSp mod">
        <pc:chgData name="Ed Chau" userId="a3063fb8769b87c0" providerId="LiveId" clId="{A4E0C8BB-567E-4B16-BF30-BD65996C002A}" dt="2026-02-19T22:37:37.909" v="39" actId="20577"/>
        <pc:sldMkLst>
          <pc:docMk/>
          <pc:sldMk cId="1394299292" sldId="259"/>
        </pc:sldMkLst>
        <pc:spChg chg="mod">
          <ac:chgData name="Ed Chau" userId="a3063fb8769b87c0" providerId="LiveId" clId="{A4E0C8BB-567E-4B16-BF30-BD65996C002A}" dt="2026-02-19T22:37:37.909" v="39" actId="20577"/>
          <ac:spMkLst>
            <pc:docMk/>
            <pc:sldMk cId="1394299292" sldId="259"/>
            <ac:spMk id="2" creationId="{EB54E4A6-CDDF-2AD9-CE48-1188F22402F5}"/>
          </ac:spMkLst>
        </pc:spChg>
      </pc:sldChg>
      <pc:sldChg chg="modSp mod">
        <pc:chgData name="Ed Chau" userId="a3063fb8769b87c0" providerId="LiveId" clId="{A4E0C8BB-567E-4B16-BF30-BD65996C002A}" dt="2026-02-21T22:06:06.264" v="1109" actId="6549"/>
        <pc:sldMkLst>
          <pc:docMk/>
          <pc:sldMk cId="3173246607" sldId="260"/>
        </pc:sldMkLst>
        <pc:spChg chg="mod">
          <ac:chgData name="Ed Chau" userId="a3063fb8769b87c0" providerId="LiveId" clId="{A4E0C8BB-567E-4B16-BF30-BD65996C002A}" dt="2026-02-21T22:06:06.264" v="1109" actId="6549"/>
          <ac:spMkLst>
            <pc:docMk/>
            <pc:sldMk cId="3173246607" sldId="260"/>
            <ac:spMk id="2" creationId="{34E8FCD6-64F9-47B6-E196-C15721688BD3}"/>
          </ac:spMkLst>
        </pc:spChg>
      </pc:sldChg>
      <pc:sldChg chg="modSp mod">
        <pc:chgData name="Ed Chau" userId="a3063fb8769b87c0" providerId="LiveId" clId="{A4E0C8BB-567E-4B16-BF30-BD65996C002A}" dt="2026-02-20T23:08:42.998" v="898" actId="20577"/>
        <pc:sldMkLst>
          <pc:docMk/>
          <pc:sldMk cId="3849564411" sldId="261"/>
        </pc:sldMkLst>
        <pc:spChg chg="mod">
          <ac:chgData name="Ed Chau" userId="a3063fb8769b87c0" providerId="LiveId" clId="{A4E0C8BB-567E-4B16-BF30-BD65996C002A}" dt="2026-02-20T23:08:42.998" v="898" actId="20577"/>
          <ac:spMkLst>
            <pc:docMk/>
            <pc:sldMk cId="3849564411" sldId="261"/>
            <ac:spMk id="2" creationId="{050748C5-D1AA-662B-815F-F1F5CA42C0CF}"/>
          </ac:spMkLst>
        </pc:spChg>
      </pc:sldChg>
      <pc:sldChg chg="modSp mod">
        <pc:chgData name="Ed Chau" userId="a3063fb8769b87c0" providerId="LiveId" clId="{A4E0C8BB-567E-4B16-BF30-BD65996C002A}" dt="2026-02-20T17:09:12.479" v="688" actId="207"/>
        <pc:sldMkLst>
          <pc:docMk/>
          <pc:sldMk cId="504521484" sldId="262"/>
        </pc:sldMkLst>
        <pc:spChg chg="mod">
          <ac:chgData name="Ed Chau" userId="a3063fb8769b87c0" providerId="LiveId" clId="{A4E0C8BB-567E-4B16-BF30-BD65996C002A}" dt="2026-02-20T17:09:12.479" v="688" actId="207"/>
          <ac:spMkLst>
            <pc:docMk/>
            <pc:sldMk cId="504521484" sldId="262"/>
            <ac:spMk id="2" creationId="{1F371932-9D89-C589-D202-5A7BAC856604}"/>
          </ac:spMkLst>
        </pc:spChg>
      </pc:sldChg>
      <pc:sldChg chg="modSp mod">
        <pc:chgData name="Ed Chau" userId="a3063fb8769b87c0" providerId="LiveId" clId="{A4E0C8BB-567E-4B16-BF30-BD65996C002A}" dt="2026-02-20T17:09:24.648" v="689" actId="207"/>
        <pc:sldMkLst>
          <pc:docMk/>
          <pc:sldMk cId="3717749895" sldId="263"/>
        </pc:sldMkLst>
        <pc:spChg chg="mod">
          <ac:chgData name="Ed Chau" userId="a3063fb8769b87c0" providerId="LiveId" clId="{A4E0C8BB-567E-4B16-BF30-BD65996C002A}" dt="2026-02-20T17:09:24.648" v="689" actId="207"/>
          <ac:spMkLst>
            <pc:docMk/>
            <pc:sldMk cId="3717749895" sldId="263"/>
            <ac:spMk id="2" creationId="{6A58D8EC-5823-F732-272C-40F584619991}"/>
          </ac:spMkLst>
        </pc:spChg>
      </pc:sldChg>
      <pc:sldChg chg="modSp mod">
        <pc:chgData name="Ed Chau" userId="a3063fb8769b87c0" providerId="LiveId" clId="{A4E0C8BB-567E-4B16-BF30-BD65996C002A}" dt="2026-02-20T17:11:20.079" v="702" actId="255"/>
        <pc:sldMkLst>
          <pc:docMk/>
          <pc:sldMk cId="719020688" sldId="264"/>
        </pc:sldMkLst>
        <pc:spChg chg="mod">
          <ac:chgData name="Ed Chau" userId="a3063fb8769b87c0" providerId="LiveId" clId="{A4E0C8BB-567E-4B16-BF30-BD65996C002A}" dt="2026-02-20T17:11:20.079" v="702" actId="255"/>
          <ac:spMkLst>
            <pc:docMk/>
            <pc:sldMk cId="719020688" sldId="264"/>
            <ac:spMk id="2" creationId="{2C4FFA59-F235-B111-3009-7CB5AD865C77}"/>
          </ac:spMkLst>
        </pc:spChg>
      </pc:sldChg>
      <pc:sldChg chg="modSp mod">
        <pc:chgData name="Ed Chau" userId="a3063fb8769b87c0" providerId="LiveId" clId="{A4E0C8BB-567E-4B16-BF30-BD65996C002A}" dt="2026-02-19T22:46:20.618" v="49" actId="207"/>
        <pc:sldMkLst>
          <pc:docMk/>
          <pc:sldMk cId="3926193303" sldId="265"/>
        </pc:sldMkLst>
        <pc:spChg chg="mod">
          <ac:chgData name="Ed Chau" userId="a3063fb8769b87c0" providerId="LiveId" clId="{A4E0C8BB-567E-4B16-BF30-BD65996C002A}" dt="2026-02-19T22:46:20.618" v="49" actId="207"/>
          <ac:spMkLst>
            <pc:docMk/>
            <pc:sldMk cId="3926193303" sldId="265"/>
            <ac:spMk id="2" creationId="{A0B09A50-94C2-4E7E-3B69-DA9ACD2C2255}"/>
          </ac:spMkLst>
        </pc:spChg>
      </pc:sldChg>
      <pc:sldChg chg="modSp mod">
        <pc:chgData name="Ed Chau" userId="a3063fb8769b87c0" providerId="LiveId" clId="{A4E0C8BB-567E-4B16-BF30-BD65996C002A}" dt="2026-02-20T17:12:59.306" v="706" actId="207"/>
        <pc:sldMkLst>
          <pc:docMk/>
          <pc:sldMk cId="2912878360" sldId="266"/>
        </pc:sldMkLst>
        <pc:spChg chg="mod">
          <ac:chgData name="Ed Chau" userId="a3063fb8769b87c0" providerId="LiveId" clId="{A4E0C8BB-567E-4B16-BF30-BD65996C002A}" dt="2026-02-20T17:12:59.306" v="706" actId="207"/>
          <ac:spMkLst>
            <pc:docMk/>
            <pc:sldMk cId="2912878360" sldId="266"/>
            <ac:spMk id="2" creationId="{4C99013E-0FC5-6C37-AA1B-CB033AAF78AA}"/>
          </ac:spMkLst>
        </pc:spChg>
      </pc:sldChg>
      <pc:sldChg chg="modSp mod">
        <pc:chgData name="Ed Chau" userId="a3063fb8769b87c0" providerId="LiveId" clId="{A4E0C8BB-567E-4B16-BF30-BD65996C002A}" dt="2026-02-20T17:13:35.098" v="708" actId="207"/>
        <pc:sldMkLst>
          <pc:docMk/>
          <pc:sldMk cId="1284719287" sldId="267"/>
        </pc:sldMkLst>
        <pc:spChg chg="mod">
          <ac:chgData name="Ed Chau" userId="a3063fb8769b87c0" providerId="LiveId" clId="{A4E0C8BB-567E-4B16-BF30-BD65996C002A}" dt="2026-02-20T17:13:35.098" v="708" actId="207"/>
          <ac:spMkLst>
            <pc:docMk/>
            <pc:sldMk cId="1284719287" sldId="267"/>
            <ac:spMk id="2" creationId="{0FCA42AA-900A-BD41-E1C4-A5B3CA699381}"/>
          </ac:spMkLst>
        </pc:spChg>
      </pc:sldChg>
      <pc:sldChg chg="modSp mod">
        <pc:chgData name="Ed Chau" userId="a3063fb8769b87c0" providerId="LiveId" clId="{A4E0C8BB-567E-4B16-BF30-BD65996C002A}" dt="2026-02-20T17:15:39.919" v="715" actId="207"/>
        <pc:sldMkLst>
          <pc:docMk/>
          <pc:sldMk cId="3238159143" sldId="268"/>
        </pc:sldMkLst>
        <pc:spChg chg="mod">
          <ac:chgData name="Ed Chau" userId="a3063fb8769b87c0" providerId="LiveId" clId="{A4E0C8BB-567E-4B16-BF30-BD65996C002A}" dt="2026-02-20T17:15:39.919" v="715" actId="207"/>
          <ac:spMkLst>
            <pc:docMk/>
            <pc:sldMk cId="3238159143" sldId="268"/>
            <ac:spMk id="2" creationId="{D638F340-E7E6-FE73-DE91-2358BE878B5D}"/>
          </ac:spMkLst>
        </pc:spChg>
      </pc:sldChg>
      <pc:sldChg chg="modSp mod">
        <pc:chgData name="Ed Chau" userId="a3063fb8769b87c0" providerId="LiveId" clId="{A4E0C8BB-567E-4B16-BF30-BD65996C002A}" dt="2026-02-20T17:15:30.990" v="714" actId="207"/>
        <pc:sldMkLst>
          <pc:docMk/>
          <pc:sldMk cId="2210428432" sldId="269"/>
        </pc:sldMkLst>
        <pc:spChg chg="mod">
          <ac:chgData name="Ed Chau" userId="a3063fb8769b87c0" providerId="LiveId" clId="{A4E0C8BB-567E-4B16-BF30-BD65996C002A}" dt="2026-02-20T17:15:30.990" v="714" actId="207"/>
          <ac:spMkLst>
            <pc:docMk/>
            <pc:sldMk cId="2210428432" sldId="269"/>
            <ac:spMk id="2" creationId="{83AD01CF-5F64-BC0D-1D9D-AE4EC012EE9B}"/>
          </ac:spMkLst>
        </pc:spChg>
      </pc:sldChg>
      <pc:sldChg chg="modSp mod">
        <pc:chgData name="Ed Chau" userId="a3063fb8769b87c0" providerId="LiveId" clId="{A4E0C8BB-567E-4B16-BF30-BD65996C002A}" dt="2026-02-20T23:20:21.541" v="899" actId="207"/>
        <pc:sldMkLst>
          <pc:docMk/>
          <pc:sldMk cId="98384894" sldId="270"/>
        </pc:sldMkLst>
        <pc:spChg chg="mod">
          <ac:chgData name="Ed Chau" userId="a3063fb8769b87c0" providerId="LiveId" clId="{A4E0C8BB-567E-4B16-BF30-BD65996C002A}" dt="2026-02-20T23:20:21.541" v="899" actId="207"/>
          <ac:spMkLst>
            <pc:docMk/>
            <pc:sldMk cId="98384894" sldId="270"/>
            <ac:spMk id="2" creationId="{3990EC92-7C69-5CBE-10EF-24C0F1E0E0EC}"/>
          </ac:spMkLst>
        </pc:spChg>
      </pc:sldChg>
      <pc:sldChg chg="modSp mod">
        <pc:chgData name="Ed Chau" userId="a3063fb8769b87c0" providerId="LiveId" clId="{A4E0C8BB-567E-4B16-BF30-BD65996C002A}" dt="2026-02-20T17:16:32.341" v="716" actId="115"/>
        <pc:sldMkLst>
          <pc:docMk/>
          <pc:sldMk cId="2549322572" sldId="271"/>
        </pc:sldMkLst>
        <pc:spChg chg="mod">
          <ac:chgData name="Ed Chau" userId="a3063fb8769b87c0" providerId="LiveId" clId="{A4E0C8BB-567E-4B16-BF30-BD65996C002A}" dt="2026-02-20T17:16:32.341" v="716" actId="115"/>
          <ac:spMkLst>
            <pc:docMk/>
            <pc:sldMk cId="2549322572" sldId="271"/>
            <ac:spMk id="2" creationId="{080A4EDD-8444-70EE-21FE-1D9F3FBAD8D0}"/>
          </ac:spMkLst>
        </pc:spChg>
      </pc:sldChg>
      <pc:sldChg chg="modSp mod">
        <pc:chgData name="Ed Chau" userId="a3063fb8769b87c0" providerId="LiveId" clId="{A4E0C8BB-567E-4B16-BF30-BD65996C002A}" dt="2026-02-20T17:17:35.176" v="717" actId="207"/>
        <pc:sldMkLst>
          <pc:docMk/>
          <pc:sldMk cId="25125929" sldId="272"/>
        </pc:sldMkLst>
        <pc:spChg chg="mod">
          <ac:chgData name="Ed Chau" userId="a3063fb8769b87c0" providerId="LiveId" clId="{A4E0C8BB-567E-4B16-BF30-BD65996C002A}" dt="2026-02-20T17:17:35.176" v="717" actId="207"/>
          <ac:spMkLst>
            <pc:docMk/>
            <pc:sldMk cId="25125929" sldId="272"/>
            <ac:spMk id="2" creationId="{BA40092A-5AB3-D82A-F1B7-8C3BE0F63880}"/>
          </ac:spMkLst>
        </pc:spChg>
      </pc:sldChg>
      <pc:sldChg chg="modSp mod">
        <pc:chgData name="Ed Chau" userId="a3063fb8769b87c0" providerId="LiveId" clId="{A4E0C8BB-567E-4B16-BF30-BD65996C002A}" dt="2026-02-20T17:18:25.684" v="721" actId="207"/>
        <pc:sldMkLst>
          <pc:docMk/>
          <pc:sldMk cId="847487513" sldId="273"/>
        </pc:sldMkLst>
        <pc:spChg chg="mod">
          <ac:chgData name="Ed Chau" userId="a3063fb8769b87c0" providerId="LiveId" clId="{A4E0C8BB-567E-4B16-BF30-BD65996C002A}" dt="2026-02-20T17:18:25.684" v="721" actId="207"/>
          <ac:spMkLst>
            <pc:docMk/>
            <pc:sldMk cId="847487513" sldId="273"/>
            <ac:spMk id="2" creationId="{E3177CA3-64E7-5EE7-7E78-F331BDD755CA}"/>
          </ac:spMkLst>
        </pc:spChg>
      </pc:sldChg>
      <pc:sldChg chg="modSp mod">
        <pc:chgData name="Ed Chau" userId="a3063fb8769b87c0" providerId="LiveId" clId="{A4E0C8BB-567E-4B16-BF30-BD65996C002A}" dt="2026-02-20T17:19:18.098" v="722" actId="207"/>
        <pc:sldMkLst>
          <pc:docMk/>
          <pc:sldMk cId="1413812134" sldId="274"/>
        </pc:sldMkLst>
        <pc:spChg chg="mod">
          <ac:chgData name="Ed Chau" userId="a3063fb8769b87c0" providerId="LiveId" clId="{A4E0C8BB-567E-4B16-BF30-BD65996C002A}" dt="2026-02-20T17:19:18.098" v="722" actId="207"/>
          <ac:spMkLst>
            <pc:docMk/>
            <pc:sldMk cId="1413812134" sldId="274"/>
            <ac:spMk id="2" creationId="{239836BB-E19F-5D5A-7541-9F9CAB57590C}"/>
          </ac:spMkLst>
        </pc:spChg>
      </pc:sldChg>
      <pc:sldChg chg="modSp mod">
        <pc:chgData name="Ed Chau" userId="a3063fb8769b87c0" providerId="LiveId" clId="{A4E0C8BB-567E-4B16-BF30-BD65996C002A}" dt="2026-02-20T16:34:21.342" v="611" actId="207"/>
        <pc:sldMkLst>
          <pc:docMk/>
          <pc:sldMk cId="3918993284" sldId="275"/>
        </pc:sldMkLst>
        <pc:spChg chg="mod">
          <ac:chgData name="Ed Chau" userId="a3063fb8769b87c0" providerId="LiveId" clId="{A4E0C8BB-567E-4B16-BF30-BD65996C002A}" dt="2026-02-20T16:34:21.342" v="611" actId="207"/>
          <ac:spMkLst>
            <pc:docMk/>
            <pc:sldMk cId="3918993284" sldId="275"/>
            <ac:spMk id="2" creationId="{E80CA14E-8707-E61D-5394-403E311F614F}"/>
          </ac:spMkLst>
        </pc:spChg>
      </pc:sldChg>
      <pc:sldChg chg="modSp mod">
        <pc:chgData name="Ed Chau" userId="a3063fb8769b87c0" providerId="LiveId" clId="{A4E0C8BB-567E-4B16-BF30-BD65996C002A}" dt="2026-02-20T22:24:03.838" v="797" actId="115"/>
        <pc:sldMkLst>
          <pc:docMk/>
          <pc:sldMk cId="3169160312" sldId="276"/>
        </pc:sldMkLst>
        <pc:spChg chg="mod">
          <ac:chgData name="Ed Chau" userId="a3063fb8769b87c0" providerId="LiveId" clId="{A4E0C8BB-567E-4B16-BF30-BD65996C002A}" dt="2026-02-20T22:24:03.838" v="797" actId="115"/>
          <ac:spMkLst>
            <pc:docMk/>
            <pc:sldMk cId="3169160312" sldId="276"/>
            <ac:spMk id="2" creationId="{FB3B61EC-8CD9-7E09-014A-6FBF9E924BB8}"/>
          </ac:spMkLst>
        </pc:spChg>
      </pc:sldChg>
      <pc:sldChg chg="modSp mod">
        <pc:chgData name="Ed Chau" userId="a3063fb8769b87c0" providerId="LiveId" clId="{A4E0C8BB-567E-4B16-BF30-BD65996C002A}" dt="2026-02-20T22:04:42.682" v="782" actId="115"/>
        <pc:sldMkLst>
          <pc:docMk/>
          <pc:sldMk cId="2276502237" sldId="277"/>
        </pc:sldMkLst>
        <pc:spChg chg="mod">
          <ac:chgData name="Ed Chau" userId="a3063fb8769b87c0" providerId="LiveId" clId="{A4E0C8BB-567E-4B16-BF30-BD65996C002A}" dt="2026-02-20T22:04:42.682" v="782" actId="115"/>
          <ac:spMkLst>
            <pc:docMk/>
            <pc:sldMk cId="2276502237" sldId="277"/>
            <ac:spMk id="2" creationId="{7DFD5EA3-262A-A389-37D2-AAA8AE33B89A}"/>
          </ac:spMkLst>
        </pc:spChg>
      </pc:sldChg>
      <pc:sldChg chg="modSp mod">
        <pc:chgData name="Ed Chau" userId="a3063fb8769b87c0" providerId="LiveId" clId="{A4E0C8BB-567E-4B16-BF30-BD65996C002A}" dt="2026-02-20T22:05:47.955" v="783" actId="115"/>
        <pc:sldMkLst>
          <pc:docMk/>
          <pc:sldMk cId="946323998" sldId="278"/>
        </pc:sldMkLst>
        <pc:spChg chg="mod">
          <ac:chgData name="Ed Chau" userId="a3063fb8769b87c0" providerId="LiveId" clId="{A4E0C8BB-567E-4B16-BF30-BD65996C002A}" dt="2026-02-20T22:05:47.955" v="783" actId="115"/>
          <ac:spMkLst>
            <pc:docMk/>
            <pc:sldMk cId="946323998" sldId="278"/>
            <ac:spMk id="2" creationId="{547615B4-AC84-BC0F-D60A-2FC8207480FA}"/>
          </ac:spMkLst>
        </pc:spChg>
      </pc:sldChg>
      <pc:sldChg chg="modSp add mod">
        <pc:chgData name="Ed Chau" userId="a3063fb8769b87c0" providerId="LiveId" clId="{A4E0C8BB-567E-4B16-BF30-BD65996C002A}" dt="2026-02-20T16:58:08.660" v="687" actId="207"/>
        <pc:sldMkLst>
          <pc:docMk/>
          <pc:sldMk cId="1165789954" sldId="279"/>
        </pc:sldMkLst>
        <pc:spChg chg="mod">
          <ac:chgData name="Ed Chau" userId="a3063fb8769b87c0" providerId="LiveId" clId="{A4E0C8BB-567E-4B16-BF30-BD65996C002A}" dt="2026-02-20T16:58:08.660" v="687" actId="207"/>
          <ac:spMkLst>
            <pc:docMk/>
            <pc:sldMk cId="1165789954" sldId="279"/>
            <ac:spMk id="2" creationId="{D76C92E4-0C6C-FB30-0859-C799F5D36B1D}"/>
          </ac:spMkLst>
        </pc:spChg>
      </pc:sldChg>
      <pc:sldChg chg="modSp add mod">
        <pc:chgData name="Ed Chau" userId="a3063fb8769b87c0" providerId="LiveId" clId="{A4E0C8BB-567E-4B16-BF30-BD65996C002A}" dt="2026-02-21T22:10:53.122" v="1116" actId="20577"/>
        <pc:sldMkLst>
          <pc:docMk/>
          <pc:sldMk cId="1865269457" sldId="280"/>
        </pc:sldMkLst>
        <pc:spChg chg="mod">
          <ac:chgData name="Ed Chau" userId="a3063fb8769b87c0" providerId="LiveId" clId="{A4E0C8BB-567E-4B16-BF30-BD65996C002A}" dt="2026-02-21T22:10:53.122" v="1116" actId="20577"/>
          <ac:spMkLst>
            <pc:docMk/>
            <pc:sldMk cId="1865269457" sldId="280"/>
            <ac:spMk id="2" creationId="{ED631F89-74A2-C83E-DF3B-0A19999BED7F}"/>
          </ac:spMkLst>
        </pc:spChg>
      </pc:sldChg>
      <pc:sldChg chg="modSp add mod">
        <pc:chgData name="Ed Chau" userId="a3063fb8769b87c0" providerId="LiveId" clId="{A4E0C8BB-567E-4B16-BF30-BD65996C002A}" dt="2026-02-21T20:50:51.710" v="970" actId="255"/>
        <pc:sldMkLst>
          <pc:docMk/>
          <pc:sldMk cId="3889715503" sldId="281"/>
        </pc:sldMkLst>
        <pc:spChg chg="mod">
          <ac:chgData name="Ed Chau" userId="a3063fb8769b87c0" providerId="LiveId" clId="{A4E0C8BB-567E-4B16-BF30-BD65996C002A}" dt="2026-02-21T20:50:51.710" v="970" actId="255"/>
          <ac:spMkLst>
            <pc:docMk/>
            <pc:sldMk cId="3889715503" sldId="281"/>
            <ac:spMk id="2" creationId="{5487A818-1708-0A10-DB7B-DA57282B62AF}"/>
          </ac:spMkLst>
        </pc:spChg>
      </pc:sldChg>
      <pc:sldChg chg="modSp add mod">
        <pc:chgData name="Ed Chau" userId="a3063fb8769b87c0" providerId="LiveId" clId="{A4E0C8BB-567E-4B16-BF30-BD65996C002A}" dt="2026-02-21T22:56:49.537" v="1387" actId="20577"/>
        <pc:sldMkLst>
          <pc:docMk/>
          <pc:sldMk cId="889798052" sldId="282"/>
        </pc:sldMkLst>
        <pc:spChg chg="mod">
          <ac:chgData name="Ed Chau" userId="a3063fb8769b87c0" providerId="LiveId" clId="{A4E0C8BB-567E-4B16-BF30-BD65996C002A}" dt="2026-02-21T22:56:49.537" v="1387" actId="20577"/>
          <ac:spMkLst>
            <pc:docMk/>
            <pc:sldMk cId="889798052" sldId="282"/>
            <ac:spMk id="2" creationId="{4D020916-955F-B86B-06D1-7A1A8C40E94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1034D-F192-C805-6DFD-4386FADD7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183234-EE60-D4E5-669A-9DCC01CD2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1A953-6370-014E-7121-F943F78F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608F-2E47-8A09-C818-8A54D4A5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D70D-3C88-153D-BFAB-54203AF32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2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43234-B1D9-C92D-0EB2-7B97AC383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C11D6-19B2-0726-80EA-A43145CFF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340D9-D6A5-C4BB-FEC6-0FF688625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113A0-18B5-1CEA-F28F-7BA4B7958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9C4F0-C6AF-76E7-563B-307A7E4C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8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04694F-09CE-9D8F-314D-536004D46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13CA2-B504-273E-4CCB-2E425CC02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13B79-A1C1-83D9-5F45-C7C5A002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B77E1-B9CE-A7F8-17BE-26E06338B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B14ED-12BD-8CE7-6D7B-5F3C900D9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5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0B741-57AC-9161-1A0F-E3796A7D4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5B211-2DC9-C6D1-770B-1C03EA532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20296-D53B-E16E-A556-7E39EA225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2F0E3-F3C4-0F74-FC57-0C9D68825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C6018-8599-E148-42E1-A1D255A4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3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07688-5615-B909-2609-E3C4C522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A1C66-7F51-E22D-DCC5-019B7D5F5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EBAFF-7FE2-C6C7-39F0-F26E9B91D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E14ED-1AFA-3324-4326-96DE49550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3C780-59DB-C682-075C-F6653106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3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245B-48B1-5163-210E-75BA85D18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5E6C5-DE59-58B1-0476-F8C127B7EC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A0756-0CF7-A73C-0DF5-6EEB0D263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E1866-DC72-B4A5-6F52-3359D4F11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5B450-123D-82B6-BEAE-43379259E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2DB8D-4EA6-FAD3-BFAD-67073137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0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F48D9-349B-869F-31EC-81D78CF1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0FE0B-BB8D-3846-DF26-D8C98BA6A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6F588-FDFE-7714-9D14-0E998B08E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ED2861-9B92-57A5-E731-4006F2752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E9BC5-A2EF-DA97-3D1B-015B79C5B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E2EBE-1DC1-A8C5-9F22-24E757743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8772D8-E2AC-B8CC-022E-6DCFD428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18C9AB-8056-BF10-6F0A-43F09EB3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733F-F988-8036-80EB-F2DA471AE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99190-AE2F-D997-460E-B5C1842B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D0BF1-FF2B-BE55-F2A5-715353D53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AB9F2-3171-F9C4-8762-CF4E2B51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2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FC62EE-0D8B-4E96-5AAD-94B8C46C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5799BE-3360-212D-D2E5-8F8FE373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FB4F8-6CE8-1A31-FCB2-308D964B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6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5E05E-E0E7-2BEB-C77C-85061E8D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5FCD3-3F56-319B-8AA9-53DC5E14D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B54F89-C9D8-5503-7346-18E366D7A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BF56D-B5F6-8452-3838-DA6586057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6CE19-5150-DFAF-EEC6-EBDE52433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184425-E572-6155-2E83-31C4A970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5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19544-72DE-7EA2-37F2-F82F88C36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8C4138-6FCD-E13A-AEDE-6CF4465AE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F8D07-0ECE-CE6F-5904-7925AD341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F2C85-AE25-83BB-C608-3BB035AC5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1344F-80F9-81EB-5F54-CFC545BF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6F188-AE34-6827-AD74-699DEA0D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7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14B31-0D94-A9E0-9733-6F58BFC49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28EA3-A9FE-C4B0-2B6E-809476CC7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685CF-65B8-ED83-99AB-0941B7808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2E6A2-1C67-4ECE-A284-08BD91D46E7E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59470-BDA4-93D1-970E-72E91977A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569CF-4428-EECE-B9C3-25322FA710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35BE41-306E-4C0B-941F-12EC8C4D0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A47FA-99F2-161E-278D-1DFC0B37F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122363"/>
            <a:ext cx="8839199" cy="4139448"/>
          </a:xfrm>
        </p:spPr>
        <p:txBody>
          <a:bodyPr>
            <a:normAutofit/>
          </a:bodyPr>
          <a:lstStyle/>
          <a:p>
            <a:r>
              <a:rPr lang="en-US" b="1" u="sng" dirty="0"/>
              <a:t>Receive and Pass on the Word of God</a:t>
            </a:r>
            <a:r>
              <a:rPr lang="en-US" b="1" dirty="0"/>
              <a:t>   </a:t>
            </a:r>
            <a:br>
              <a:rPr lang="en-US" b="1" dirty="0"/>
            </a:br>
            <a:r>
              <a:rPr lang="zh-CN" altLang="en-US" b="1" u="sng" dirty="0">
                <a:latin typeface="SimSun" panose="02010600030101010101" pitchFamily="2" charset="-122"/>
                <a:ea typeface="SimSun" panose="02010600030101010101" pitchFamily="2" charset="-122"/>
              </a:rPr>
              <a:t>神话语的传承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08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37C58-FFDB-99D9-5664-1041078AB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371932-9D89-C589-D202-5A7BAC856604}"/>
              </a:ext>
            </a:extLst>
          </p:cNvPr>
          <p:cNvSpPr txBox="1"/>
          <p:nvPr/>
        </p:nvSpPr>
        <p:spPr>
          <a:xfrm>
            <a:off x="304801" y="545432"/>
            <a:ext cx="1105301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1. Begin with faith   </a:t>
            </a:r>
            <a:r>
              <a:rPr lang="zh-CN" altLang="en-US" sz="4800" b="1" dirty="0">
                <a:solidFill>
                  <a:srgbClr val="FF0000"/>
                </a:solidFill>
              </a:rPr>
              <a:t>从信心开始</a:t>
            </a:r>
            <a:r>
              <a:rPr lang="en-US" sz="4800" b="1" dirty="0">
                <a:solidFill>
                  <a:srgbClr val="FF0000"/>
                </a:solidFill>
              </a:rPr>
              <a:t>  (1:5)</a:t>
            </a:r>
          </a:p>
          <a:p>
            <a:r>
              <a:rPr lang="en-US" sz="4800" b="1" baseline="30000" dirty="0"/>
              <a:t> </a:t>
            </a:r>
            <a:r>
              <a:rPr lang="zh-CN" altLang="en-US" sz="4800" b="1" dirty="0"/>
              <a:t>我记得</a:t>
            </a:r>
            <a:r>
              <a:rPr lang="zh-CN" altLang="en-US" sz="4800" b="1" u="sng" dirty="0"/>
              <a:t>你心里</a:t>
            </a:r>
            <a:r>
              <a:rPr lang="zh-CN" altLang="en-US" sz="48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无伪的信心</a:t>
            </a:r>
            <a:r>
              <a:rPr lang="zh-CN" altLang="en-US" sz="4800" b="1" dirty="0"/>
              <a:t>，这信心原先是在你外祖母罗以和你母亲友尼基心里的，我深信也在你的心里。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50452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C0996-2B0E-FBF2-5ED2-EF003DEC2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58D8EC-5823-F732-272C-40F584619991}"/>
              </a:ext>
            </a:extLst>
          </p:cNvPr>
          <p:cNvSpPr txBox="1"/>
          <p:nvPr/>
        </p:nvSpPr>
        <p:spPr>
          <a:xfrm>
            <a:off x="320843" y="1042737"/>
            <a:ext cx="110530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For I am mindful of the </a:t>
            </a:r>
            <a:r>
              <a:rPr lang="en-US" sz="48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sincere faith </a:t>
            </a:r>
            <a:r>
              <a:rPr lang="en-US" sz="4800" b="1" u="sng" dirty="0"/>
              <a:t>within you</a:t>
            </a:r>
            <a:r>
              <a:rPr lang="en-US" sz="4800" b="1" dirty="0"/>
              <a:t>, which first dwelled in your grandmother Lois and your mother Eunice, and I am sure that </a:t>
            </a:r>
            <a:r>
              <a:rPr lang="en-US" sz="4800" b="1" i="1" dirty="0"/>
              <a:t>it is</a:t>
            </a:r>
            <a:r>
              <a:rPr lang="en-US" sz="4800" b="1" dirty="0"/>
              <a:t> in you as well. 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717749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6F4AA-3E77-C08D-1FEE-2E5DB2AD7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4FFA59-F235-B111-3009-7CB5AD865C77}"/>
              </a:ext>
            </a:extLst>
          </p:cNvPr>
          <p:cNvSpPr txBox="1"/>
          <p:nvPr/>
        </p:nvSpPr>
        <p:spPr>
          <a:xfrm>
            <a:off x="320843" y="320842"/>
            <a:ext cx="1105301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baseline="30000" dirty="0"/>
              <a:t> </a:t>
            </a:r>
            <a:r>
              <a:rPr lang="en-US" sz="5400" dirty="0"/>
              <a:t> </a:t>
            </a:r>
            <a:r>
              <a:rPr lang="en-US" sz="4800" dirty="0">
                <a:solidFill>
                  <a:srgbClr val="FF0000"/>
                </a:solidFill>
              </a:rPr>
              <a:t>2. </a:t>
            </a:r>
            <a:r>
              <a:rPr lang="en-US" sz="4800" b="1" dirty="0">
                <a:solidFill>
                  <a:srgbClr val="FF0000"/>
                </a:solidFill>
              </a:rPr>
              <a:t>Protect </a:t>
            </a:r>
            <a:r>
              <a:rPr lang="en-US" sz="4800" b="1" u="sng" dirty="0">
                <a:solidFill>
                  <a:srgbClr val="FF0000"/>
                </a:solidFill>
              </a:rPr>
              <a:t>the treasure</a:t>
            </a:r>
            <a:r>
              <a:rPr lang="en-US" sz="4800" b="1" dirty="0">
                <a:solidFill>
                  <a:srgbClr val="FF0000"/>
                </a:solidFill>
              </a:rPr>
              <a:t> entrusted   </a:t>
            </a:r>
          </a:p>
          <a:p>
            <a:r>
              <a:rPr lang="en-US" altLang="zh-CN" sz="4800" b="1" dirty="0">
                <a:solidFill>
                  <a:srgbClr val="FF0000"/>
                </a:solidFill>
              </a:rPr>
              <a:t>	</a:t>
            </a:r>
            <a:r>
              <a:rPr lang="zh-CN" altLang="en-US" sz="4800" b="1" dirty="0">
                <a:solidFill>
                  <a:srgbClr val="FF0000"/>
                </a:solidFill>
              </a:rPr>
              <a:t>保守所交托的善道</a:t>
            </a:r>
            <a:r>
              <a:rPr lang="en-US" sz="4800" dirty="0">
                <a:solidFill>
                  <a:srgbClr val="FF0000"/>
                </a:solidFill>
              </a:rPr>
              <a:t> (1:13-14)</a:t>
            </a:r>
          </a:p>
          <a:p>
            <a:r>
              <a:rPr lang="zh-CN" altLang="en-US" sz="4800" b="1" dirty="0"/>
              <a:t>你要</a:t>
            </a:r>
            <a:r>
              <a:rPr lang="zh-CN" alt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靠着</a:t>
            </a:r>
            <a:r>
              <a:rPr lang="zh-CN" altLang="en-US" sz="4800" b="1" dirty="0"/>
              <a:t>在基督耶稣里的信心和爱心，</a:t>
            </a:r>
            <a:r>
              <a:rPr lang="zh-CN" altLang="en-US" sz="4800" b="1" u="sng" dirty="0"/>
              <a:t>常常</a:t>
            </a:r>
            <a:r>
              <a:rPr lang="zh-CN" altLang="en-US" sz="4800" b="1" u="sng" dirty="0">
                <a:solidFill>
                  <a:srgbClr val="FF0000"/>
                </a:solidFill>
              </a:rPr>
              <a:t>坚守</a:t>
            </a:r>
            <a:r>
              <a:rPr lang="zh-CN" altLang="en-US" sz="4800" b="1" u="sng" dirty="0"/>
              <a:t>从我这里听过的</a:t>
            </a:r>
            <a:r>
              <a:rPr lang="zh-CN" altLang="en-US" sz="4800" b="1" u="sng" dirty="0">
                <a:solidFill>
                  <a:srgbClr val="FF0000"/>
                </a:solidFill>
              </a:rPr>
              <a:t>话</a:t>
            </a:r>
            <a:r>
              <a:rPr lang="zh-CN" altLang="en-US" sz="4800" b="1" dirty="0"/>
              <a:t>，作为纯正话语的模范； 又要</a:t>
            </a:r>
            <a:r>
              <a:rPr lang="zh-CN" alt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靠着</a:t>
            </a:r>
            <a:r>
              <a:rPr lang="zh-CN" altLang="en-US" sz="4800" b="1" dirty="0"/>
              <a:t>那住在我们里面的圣灵，</a:t>
            </a:r>
            <a:r>
              <a:rPr lang="zh-CN" altLang="en-US" sz="4800" b="1" u="sng" dirty="0">
                <a:solidFill>
                  <a:srgbClr val="FF0000"/>
                </a:solidFill>
              </a:rPr>
              <a:t>保守</a:t>
            </a:r>
            <a:r>
              <a:rPr lang="zh-CN" altLang="en-US" sz="4800" b="1" u="sng" dirty="0"/>
              <a:t>所交托你的</a:t>
            </a:r>
            <a:r>
              <a:rPr lang="zh-CN" altLang="en-US" sz="4800" b="1" u="sng" dirty="0">
                <a:solidFill>
                  <a:srgbClr val="FF0000"/>
                </a:solidFill>
              </a:rPr>
              <a:t>善道 </a:t>
            </a:r>
            <a:r>
              <a:rPr lang="en-US" altLang="zh-CN" sz="4000" b="1" dirty="0">
                <a:solidFill>
                  <a:srgbClr val="FF0000"/>
                </a:solidFill>
              </a:rPr>
              <a:t>treasure</a:t>
            </a:r>
            <a:r>
              <a:rPr lang="zh-CN" altLang="en-US" sz="4800" b="1" dirty="0"/>
              <a:t>。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719020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95E06-39F1-BB6F-B71C-82B75E358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B09A50-94C2-4E7E-3B69-DA9ACD2C2255}"/>
              </a:ext>
            </a:extLst>
          </p:cNvPr>
          <p:cNvSpPr txBox="1"/>
          <p:nvPr/>
        </p:nvSpPr>
        <p:spPr>
          <a:xfrm>
            <a:off x="320843" y="320842"/>
            <a:ext cx="1105301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Hold on to </a:t>
            </a:r>
            <a:r>
              <a:rPr lang="en-US" sz="4800" b="1" u="sng" dirty="0"/>
              <a:t>the example of sound words</a:t>
            </a:r>
            <a:r>
              <a:rPr lang="en-US" sz="4800" b="1" dirty="0"/>
              <a:t> which you have heard from me, in </a:t>
            </a:r>
            <a:r>
              <a:rPr lang="en-US" sz="4800" b="1" i="1" dirty="0"/>
              <a:t>the</a:t>
            </a:r>
            <a:r>
              <a:rPr lang="en-US" sz="4800" b="1" dirty="0"/>
              <a:t> faith and love which are </a:t>
            </a:r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 Christ </a:t>
            </a:r>
            <a:r>
              <a:rPr lang="en-US" sz="4800" b="1" dirty="0"/>
              <a:t>Jesus. </a:t>
            </a:r>
            <a:r>
              <a:rPr lang="en-US" sz="4800" b="1" baseline="30000" dirty="0"/>
              <a:t> </a:t>
            </a:r>
            <a:r>
              <a:rPr lang="en-US" sz="4800" b="1" u="sng" dirty="0">
                <a:solidFill>
                  <a:srgbClr val="FF0000"/>
                </a:solidFill>
              </a:rPr>
              <a:t>Protect</a:t>
            </a:r>
            <a:r>
              <a:rPr lang="en-US" sz="4800" b="1" u="sng" dirty="0"/>
              <a:t>, </a:t>
            </a:r>
            <a:r>
              <a:rPr 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through the Holy Spirit </a:t>
            </a:r>
            <a:r>
              <a:rPr lang="en-US" sz="4800" b="1" u="sng" dirty="0"/>
              <a:t>who dwells in us, the treasure which has been entrusted to </a:t>
            </a:r>
            <a:r>
              <a:rPr lang="en-US" sz="4800" b="1" i="1" u="sng" dirty="0"/>
              <a:t>yo</a:t>
            </a:r>
            <a:r>
              <a:rPr lang="en-US" sz="4800" b="1" i="1" dirty="0"/>
              <a:t>u</a:t>
            </a:r>
            <a:r>
              <a:rPr lang="en-US" sz="4800" b="1" dirty="0"/>
              <a:t>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26193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2C68-500A-5441-53DF-473C9B13E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99013E-0FC5-6C37-AA1B-CB033AAF78AA}"/>
              </a:ext>
            </a:extLst>
          </p:cNvPr>
          <p:cNvSpPr txBox="1"/>
          <p:nvPr/>
        </p:nvSpPr>
        <p:spPr>
          <a:xfrm>
            <a:off x="320843" y="320842"/>
            <a:ext cx="1105301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3. </a:t>
            </a:r>
            <a:r>
              <a:rPr lang="en-US" sz="4800" b="1" dirty="0">
                <a:solidFill>
                  <a:srgbClr val="FF0000"/>
                </a:solidFill>
              </a:rPr>
              <a:t>Entrust to faithful people who will be able to teach </a:t>
            </a:r>
            <a:r>
              <a:rPr lang="zh-CN" altLang="en-US" sz="4800" b="1" dirty="0">
                <a:solidFill>
                  <a:srgbClr val="FF0000"/>
                </a:solidFill>
              </a:rPr>
              <a:t>交托给又忠心又能教导的人</a:t>
            </a:r>
            <a:r>
              <a:rPr lang="en-US" sz="4800" dirty="0">
                <a:solidFill>
                  <a:srgbClr val="FF0000"/>
                </a:solidFill>
              </a:rPr>
              <a:t> (2:1-3)</a:t>
            </a:r>
          </a:p>
          <a:p>
            <a:r>
              <a:rPr lang="zh-CN" altLang="en-US" sz="4800" b="1" dirty="0"/>
              <a:t>所以，我儿啊，你应当在基督耶稣的恩典里</a:t>
            </a:r>
            <a:r>
              <a:rPr lang="zh-CN" altLang="en-US" sz="48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刚强</a:t>
            </a:r>
            <a:r>
              <a:rPr lang="zh-CN" altLang="en-US" sz="4800" b="1" dirty="0"/>
              <a:t>起来， 又应当把你在许多见证人面前</a:t>
            </a:r>
            <a:r>
              <a:rPr lang="zh-CN" alt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从我这里</a:t>
            </a:r>
            <a:r>
              <a:rPr lang="zh-CN" altLang="en-US" sz="4800" b="1" dirty="0"/>
              <a:t>听见的，</a:t>
            </a:r>
            <a:r>
              <a:rPr lang="zh-CN" altLang="en-US" sz="4800" b="1" u="sng" dirty="0">
                <a:solidFill>
                  <a:srgbClr val="FF0000"/>
                </a:solidFill>
              </a:rPr>
              <a:t>交托</a:t>
            </a:r>
            <a:r>
              <a:rPr lang="zh-CN" altLang="en-US" sz="4800" b="1" u="sng" dirty="0"/>
              <a:t>给那些又</a:t>
            </a:r>
            <a:r>
              <a:rPr lang="zh-CN" alt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忠心</a:t>
            </a:r>
            <a:r>
              <a:rPr lang="zh-CN" altLang="en-US" sz="4800" b="1" u="sng" dirty="0"/>
              <a:t>又</a:t>
            </a:r>
            <a:r>
              <a:rPr lang="zh-CN" alt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能够教导</a:t>
            </a:r>
            <a:r>
              <a:rPr lang="zh-CN" altLang="en-US" sz="4800" b="1" u="sng" dirty="0"/>
              <a:t>别人的人</a:t>
            </a:r>
            <a:r>
              <a:rPr lang="zh-CN" altLang="en-US" sz="4800" b="1" dirty="0"/>
              <a:t>。 你应当和我同受</a:t>
            </a:r>
            <a:r>
              <a:rPr lang="zh-CN" altLang="en-US" sz="4800" b="1" dirty="0">
                <a:solidFill>
                  <a:srgbClr val="FF0000"/>
                </a:solidFill>
              </a:rPr>
              <a:t>磨难</a:t>
            </a:r>
            <a:r>
              <a:rPr lang="zh-CN" altLang="en-US" sz="4800" b="1" dirty="0"/>
              <a:t>，好像基督耶稣的精兵。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912878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69B5F-66B3-DD85-D816-396EC20DA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20916-955F-B86B-06D1-7A1A8C40E949}"/>
              </a:ext>
            </a:extLst>
          </p:cNvPr>
          <p:cNvSpPr txBox="1"/>
          <p:nvPr/>
        </p:nvSpPr>
        <p:spPr>
          <a:xfrm>
            <a:off x="320842" y="320842"/>
            <a:ext cx="1140809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刚强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因为磨难、精兵</a:t>
            </a:r>
            <a:endParaRPr lang="en-US" altLang="zh-CN" sz="4800" b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忠心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愿意摆上、奉献、付出时间精力</a:t>
            </a:r>
            <a:endParaRPr lang="en-US" altLang="zh-CN" sz="4800" b="1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能够教导别人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知识、愿意</a:t>
            </a:r>
            <a:r>
              <a:rPr lang="en-US" altLang="zh-CN" sz="4800" b="1" dirty="0"/>
              <a:t>– </a:t>
            </a:r>
            <a:r>
              <a:rPr lang="zh-CN" altLang="en-US" sz="4800" b="1" dirty="0"/>
              <a:t>恩赐</a:t>
            </a:r>
            <a:endParaRPr lang="en-US" altLang="zh-CN" sz="4800" b="1" dirty="0"/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速读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整体的概念</a:t>
            </a:r>
            <a:endParaRPr lang="en-US" altLang="zh-CN" sz="4800" b="1" dirty="0"/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研读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按书卷</a:t>
            </a:r>
            <a:endParaRPr lang="en-US" altLang="zh-CN" sz="4800" b="1" dirty="0"/>
          </a:p>
          <a:p>
            <a:pPr marL="1600200" lvl="2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导读本</a:t>
            </a:r>
            <a:r>
              <a:rPr lang="en-US" altLang="zh-CN" sz="4800" b="1" dirty="0"/>
              <a:t>- </a:t>
            </a:r>
            <a:r>
              <a:rPr lang="zh-CN" altLang="en-US" sz="4800" b="1" dirty="0"/>
              <a:t>背景、大纲结构、分段</a:t>
            </a:r>
            <a:endParaRPr lang="en-US" altLang="zh-CN" sz="4800" b="1" dirty="0"/>
          </a:p>
          <a:p>
            <a:pPr marL="1600200" lvl="2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不同的翻</a:t>
            </a:r>
            <a:r>
              <a:rPr lang="zh-CN" altLang="en-US" sz="4800" b="1"/>
              <a:t>译本、查相关经文</a:t>
            </a:r>
            <a:endParaRPr lang="en-US" altLang="zh-CN" sz="4800" b="1" dirty="0"/>
          </a:p>
          <a:p>
            <a:pPr marL="1600200" lvl="2" indent="-685800">
              <a:buFont typeface="Arial" panose="020B0604020202020204" pitchFamily="34" charset="0"/>
              <a:buChar char="•"/>
            </a:pPr>
            <a:r>
              <a:rPr lang="zh-CN" altLang="en-US" sz="4800" b="1" dirty="0"/>
              <a:t>祷告、默想、笔记，参考书、讲道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889798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FC2E4-C8D7-9C0C-C2AB-9F81BFBB8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A42AA-900A-BD41-E1C4-A5B3CA699381}"/>
              </a:ext>
            </a:extLst>
          </p:cNvPr>
          <p:cNvSpPr txBox="1"/>
          <p:nvPr/>
        </p:nvSpPr>
        <p:spPr>
          <a:xfrm>
            <a:off x="352927" y="208547"/>
            <a:ext cx="1163052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You therefore, my son, </a:t>
            </a:r>
            <a:r>
              <a:rPr lang="en-US" sz="4800" b="1" dirty="0">
                <a:solidFill>
                  <a:srgbClr val="00B0F0"/>
                </a:solidFill>
              </a:rPr>
              <a:t>be strong </a:t>
            </a:r>
            <a:r>
              <a:rPr lang="en-US" sz="4800" b="1" dirty="0"/>
              <a:t>in the grace that is in Christ Jesus. </a:t>
            </a:r>
            <a:r>
              <a:rPr lang="en-US" sz="4800" b="1" baseline="30000" dirty="0"/>
              <a:t> </a:t>
            </a:r>
            <a:r>
              <a:rPr lang="en-US" sz="4800" b="1" dirty="0"/>
              <a:t>The things which you have heard </a:t>
            </a:r>
            <a:r>
              <a:rPr 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from me </a:t>
            </a:r>
            <a:r>
              <a:rPr lang="en-US" sz="4800" b="1" dirty="0"/>
              <a:t>in the presence of many witnesses, </a:t>
            </a:r>
            <a:r>
              <a:rPr lang="en-US" sz="4800" b="1" u="sng" dirty="0">
                <a:solidFill>
                  <a:srgbClr val="FF0000"/>
                </a:solidFill>
              </a:rPr>
              <a:t>entrust</a:t>
            </a:r>
            <a:r>
              <a:rPr lang="en-US" sz="4800" b="1" u="sng" dirty="0"/>
              <a:t> these to </a:t>
            </a:r>
            <a:r>
              <a:rPr 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faithful</a:t>
            </a:r>
            <a:r>
              <a:rPr lang="en-US" sz="4800" b="1" u="sng" dirty="0"/>
              <a:t> people who will be </a:t>
            </a:r>
            <a:r>
              <a:rPr 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able to </a:t>
            </a:r>
            <a:r>
              <a:rPr lang="en-US" sz="4800" b="1" u="sng" dirty="0">
                <a:solidFill>
                  <a:srgbClr val="00B0F0"/>
                </a:solidFill>
              </a:rPr>
              <a:t>teach others </a:t>
            </a:r>
            <a:r>
              <a:rPr lang="en-US" sz="4800" b="1" u="sng" dirty="0"/>
              <a:t>also</a:t>
            </a:r>
            <a:r>
              <a:rPr lang="en-US" sz="4800" b="1" dirty="0"/>
              <a:t>. </a:t>
            </a:r>
            <a:r>
              <a:rPr lang="en-US" sz="4800" b="1" baseline="30000" dirty="0"/>
              <a:t> </a:t>
            </a:r>
            <a:r>
              <a:rPr lang="en-US" sz="4800" b="1" dirty="0">
                <a:solidFill>
                  <a:srgbClr val="FF0000"/>
                </a:solidFill>
              </a:rPr>
              <a:t>Suffer hardship </a:t>
            </a:r>
            <a:r>
              <a:rPr lang="en-US" sz="4800" b="1" dirty="0"/>
              <a:t>with </a:t>
            </a:r>
            <a:r>
              <a:rPr lang="en-US" sz="4800" b="1" i="1" dirty="0"/>
              <a:t>me</a:t>
            </a:r>
            <a:r>
              <a:rPr lang="en-US" sz="4800" b="1" dirty="0"/>
              <a:t>, as a good soldier of Christ Jesus.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284719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C9042-F91C-E14C-54F2-823E79C3E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38F340-E7E6-FE73-DE91-2358BE878B5D}"/>
              </a:ext>
            </a:extLst>
          </p:cNvPr>
          <p:cNvSpPr txBox="1"/>
          <p:nvPr/>
        </p:nvSpPr>
        <p:spPr>
          <a:xfrm>
            <a:off x="320843" y="320842"/>
            <a:ext cx="1105301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4. </a:t>
            </a:r>
            <a:r>
              <a:rPr lang="en-US" sz="4800" b="1" dirty="0">
                <a:solidFill>
                  <a:srgbClr val="FF0000"/>
                </a:solidFill>
              </a:rPr>
              <a:t>Be a worker not ashamed- accurately handle the word of truth  </a:t>
            </a:r>
            <a:r>
              <a:rPr lang="zh-CN" altLang="en-US" sz="4800" b="1" dirty="0">
                <a:solidFill>
                  <a:srgbClr val="FF0000"/>
                </a:solidFill>
              </a:rPr>
              <a:t>作无愧的工人</a:t>
            </a:r>
            <a:r>
              <a:rPr lang="en-US" sz="4800" b="1" dirty="0">
                <a:solidFill>
                  <a:srgbClr val="FF0000"/>
                </a:solidFill>
              </a:rPr>
              <a:t>-</a:t>
            </a:r>
            <a:r>
              <a:rPr lang="zh-CN" altLang="en-US" sz="4800" b="1" dirty="0">
                <a:solidFill>
                  <a:srgbClr val="FF0000"/>
                </a:solidFill>
              </a:rPr>
              <a:t>正确地讲解</a:t>
            </a:r>
            <a:r>
              <a:rPr lang="zh-CN" altLang="en-US" sz="4800" b="1" u="sng" dirty="0">
                <a:solidFill>
                  <a:srgbClr val="FF0000"/>
                </a:solidFill>
              </a:rPr>
              <a:t>真理的道</a:t>
            </a:r>
            <a:r>
              <a:rPr lang="en-US" sz="4800" b="1" u="sng" dirty="0">
                <a:solidFill>
                  <a:srgbClr val="FF0000"/>
                </a:solidFill>
              </a:rPr>
              <a:t> (2:15)</a:t>
            </a:r>
            <a:endParaRPr lang="en-US" sz="4800" dirty="0">
              <a:solidFill>
                <a:srgbClr val="FF0000"/>
              </a:solidFill>
            </a:endParaRPr>
          </a:p>
          <a:p>
            <a:endParaRPr lang="en-US" altLang="zh-CN" sz="4800" b="1" dirty="0"/>
          </a:p>
          <a:p>
            <a:r>
              <a:rPr lang="zh-CN" altLang="en-US" sz="4800" b="1" dirty="0"/>
              <a:t>你应当</a:t>
            </a:r>
            <a:r>
              <a:rPr lang="zh-CN" alt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竭力</a:t>
            </a:r>
            <a:r>
              <a:rPr lang="zh-CN" altLang="en-US" sz="4800" b="1" dirty="0"/>
              <a:t>在神面前作一个蒙称许、</a:t>
            </a:r>
            <a:r>
              <a:rPr lang="zh-CN" alt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无愧</a:t>
            </a:r>
            <a:r>
              <a:rPr lang="zh-CN" altLang="en-US" sz="4800" b="1" dirty="0"/>
              <a:t>的</a:t>
            </a:r>
            <a:r>
              <a:rPr lang="zh-CN" altLang="en-US" sz="4800" b="1" dirty="0">
                <a:solidFill>
                  <a:srgbClr val="FF0000"/>
                </a:solidFill>
              </a:rPr>
              <a:t>工人</a:t>
            </a:r>
            <a:r>
              <a:rPr lang="zh-CN" altLang="en-US" sz="4800" b="1" dirty="0"/>
              <a:t>，</a:t>
            </a:r>
            <a:r>
              <a:rPr lang="zh-CN" altLang="en-US" sz="4800" b="1" u="sng" dirty="0">
                <a:solidFill>
                  <a:srgbClr val="FF0000"/>
                </a:solidFill>
              </a:rPr>
              <a:t>正确</a:t>
            </a:r>
            <a:r>
              <a:rPr lang="zh-CN" alt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地</a:t>
            </a:r>
            <a:r>
              <a:rPr lang="zh-CN" alt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讲解</a:t>
            </a:r>
            <a:r>
              <a:rPr lang="zh-CN" altLang="en-US" sz="4800" b="1" u="sng" dirty="0">
                <a:solidFill>
                  <a:srgbClr val="FF0000"/>
                </a:solidFill>
              </a:rPr>
              <a:t>真理的道</a:t>
            </a:r>
            <a:r>
              <a:rPr lang="zh-CN" altLang="en-US" sz="4800" dirty="0"/>
              <a:t>。</a:t>
            </a:r>
            <a:endParaRPr lang="en-US" sz="4800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238159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9BF19-F9AF-B884-7C9F-F7EE4CFFF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AD01CF-5F64-BC0D-1D9D-AE4EC012EE9B}"/>
              </a:ext>
            </a:extLst>
          </p:cNvPr>
          <p:cNvSpPr txBox="1"/>
          <p:nvPr/>
        </p:nvSpPr>
        <p:spPr>
          <a:xfrm>
            <a:off x="320843" y="320842"/>
            <a:ext cx="1105301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Be diligent </a:t>
            </a:r>
            <a:r>
              <a:rPr lang="en-US" sz="4800" b="1" dirty="0"/>
              <a:t>to present yourself approved to God as a </a:t>
            </a:r>
            <a:r>
              <a:rPr lang="en-US" sz="4800" b="1" dirty="0">
                <a:solidFill>
                  <a:srgbClr val="FF0000"/>
                </a:solidFill>
              </a:rPr>
              <a:t>worker</a:t>
            </a:r>
            <a:r>
              <a:rPr lang="en-US" sz="4800" b="1" dirty="0"/>
              <a:t> who does </a:t>
            </a:r>
            <a:r>
              <a:rPr lang="en-US" sz="4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not need to be ashamed</a:t>
            </a:r>
            <a:r>
              <a:rPr lang="en-US" sz="4800" b="1" dirty="0"/>
              <a:t>, </a:t>
            </a:r>
            <a:r>
              <a:rPr lang="en-US" sz="4800" b="1" u="sng" dirty="0">
                <a:solidFill>
                  <a:srgbClr val="FF0000"/>
                </a:solidFill>
              </a:rPr>
              <a:t>accurately</a:t>
            </a:r>
            <a:r>
              <a:rPr lang="en-US" sz="48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handling</a:t>
            </a:r>
            <a:r>
              <a:rPr lang="en-US" sz="4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en-US" sz="4800" b="1" u="sng" dirty="0">
                <a:solidFill>
                  <a:srgbClr val="FF0000"/>
                </a:solidFill>
              </a:rPr>
              <a:t>the word of truth</a:t>
            </a:r>
            <a:r>
              <a:rPr lang="en-US" sz="4800" b="1" dirty="0"/>
              <a:t>.</a:t>
            </a:r>
            <a:r>
              <a:rPr lang="en-US" sz="4800" b="1" baseline="30000" dirty="0"/>
              <a:t> 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210428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6DA2C-03F1-8818-1019-0D8057455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90EC92-7C69-5CBE-10EF-24C0F1E0E0EC}"/>
              </a:ext>
            </a:extLst>
          </p:cNvPr>
          <p:cNvSpPr txBox="1"/>
          <p:nvPr/>
        </p:nvSpPr>
        <p:spPr>
          <a:xfrm>
            <a:off x="304801" y="128337"/>
            <a:ext cx="1105301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5. Set yourselves apart to be a holy vessel  </a:t>
            </a:r>
            <a:r>
              <a:rPr lang="zh-CN" altLang="en-US" sz="4800" b="1" dirty="0">
                <a:solidFill>
                  <a:srgbClr val="FF0000"/>
                </a:solidFill>
              </a:rPr>
              <a:t>分别为圣作贵重的器皿</a:t>
            </a:r>
            <a:r>
              <a:rPr lang="en-US" sz="4800" b="1" dirty="0">
                <a:solidFill>
                  <a:srgbClr val="FF0000"/>
                </a:solidFill>
              </a:rPr>
              <a:t> (2:20-22)</a:t>
            </a:r>
          </a:p>
          <a:p>
            <a:r>
              <a:rPr lang="zh-CN" altLang="en-US" sz="4800" b="1" dirty="0"/>
              <a:t>在富贵人的家里，不但有金器、银器，也有木器、瓦器；有贵重的，也有卑贱的。 人若</a:t>
            </a:r>
            <a:r>
              <a:rPr lang="zh-CN" altLang="en-US" sz="4800" b="1" u="sng" dirty="0">
                <a:solidFill>
                  <a:srgbClr val="FF0000"/>
                </a:solidFill>
              </a:rPr>
              <a:t>自洁</a:t>
            </a:r>
            <a:r>
              <a:rPr lang="zh-CN" altLang="en-US" sz="4800" b="1" dirty="0"/>
              <a:t>，离开卑贱的事，就必作</a:t>
            </a:r>
            <a:r>
              <a:rPr lang="zh-CN" altLang="en-US" sz="4800" b="1" dirty="0">
                <a:solidFill>
                  <a:srgbClr val="FF0000"/>
                </a:solidFill>
              </a:rPr>
              <a:t>贵重</a:t>
            </a:r>
            <a:r>
              <a:rPr lang="zh-CN" altLang="en-US" sz="4800" b="1" dirty="0"/>
              <a:t>的器皿，成为</a:t>
            </a:r>
            <a:r>
              <a:rPr lang="zh-CN" altLang="en-US" sz="4800" b="1" dirty="0">
                <a:solidFill>
                  <a:srgbClr val="FF0000"/>
                </a:solidFill>
              </a:rPr>
              <a:t>圣洁</a:t>
            </a:r>
            <a:r>
              <a:rPr lang="zh-CN" altLang="en-US" sz="4800" b="1" dirty="0"/>
              <a:t>，</a:t>
            </a:r>
            <a:r>
              <a:rPr lang="zh-CN" altLang="en-US" sz="4800" b="1" dirty="0">
                <a:solidFill>
                  <a:srgbClr val="FF0000"/>
                </a:solidFill>
              </a:rPr>
              <a:t>合主使用</a:t>
            </a:r>
            <a:r>
              <a:rPr lang="zh-CN" altLang="en-US" sz="4800" b="1" dirty="0"/>
              <a:t>，预备行各样的善事。 你应当逃避年轻人的私欲，要和那些以清洁的心求告主的人，一同追求公义、信心、爱心、和平。</a:t>
            </a:r>
            <a:endParaRPr lang="en-US" sz="48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9838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320F17-10A5-B515-06CF-0666B28CBD11}"/>
              </a:ext>
            </a:extLst>
          </p:cNvPr>
          <p:cNvSpPr txBox="1"/>
          <p:nvPr/>
        </p:nvSpPr>
        <p:spPr>
          <a:xfrm>
            <a:off x="522292" y="377298"/>
            <a:ext cx="1076425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</a:rPr>
              <a:t>Introduction</a:t>
            </a:r>
          </a:p>
          <a:p>
            <a:r>
              <a:rPr lang="zh-CN" altLang="en-US" sz="4000" b="1" dirty="0"/>
              <a:t>来罢，我们重建耶路撒冷的城墙，免得再受凌辱！</a:t>
            </a:r>
            <a:r>
              <a:rPr lang="zh-CN" altLang="en-US" sz="4000" b="1" dirty="0">
                <a:solidFill>
                  <a:srgbClr val="FF0000"/>
                </a:solidFill>
              </a:rPr>
              <a:t>（尼</a:t>
            </a:r>
            <a:r>
              <a:rPr lang="en-US" altLang="zh-CN" sz="4000" b="1" dirty="0">
                <a:solidFill>
                  <a:srgbClr val="FF0000"/>
                </a:solidFill>
              </a:rPr>
              <a:t>2</a:t>
            </a:r>
            <a:r>
              <a:rPr lang="zh-CN" altLang="en-US" sz="4000" b="1" dirty="0">
                <a:solidFill>
                  <a:srgbClr val="FF0000"/>
                </a:solidFill>
              </a:rPr>
              <a:t>：</a:t>
            </a:r>
            <a:r>
              <a:rPr lang="en-US" altLang="zh-CN" sz="4000" b="1" dirty="0">
                <a:solidFill>
                  <a:srgbClr val="FF0000"/>
                </a:solidFill>
              </a:rPr>
              <a:t>17</a:t>
            </a:r>
            <a:r>
              <a:rPr lang="zh-CN" altLang="en-US" sz="4000" b="1" dirty="0">
                <a:solidFill>
                  <a:srgbClr val="FF0000"/>
                </a:solidFill>
              </a:rPr>
              <a:t>）</a:t>
            </a:r>
            <a:endParaRPr lang="en-US" altLang="zh-CN" sz="4000" b="1" dirty="0">
              <a:solidFill>
                <a:srgbClr val="FF0000"/>
              </a:solidFill>
            </a:endParaRPr>
          </a:p>
          <a:p>
            <a:r>
              <a:rPr lang="en-US" sz="4000" b="1" dirty="0"/>
              <a:t>Come, let’s rebuild the wall of Jerusalem so that we will no longer be a disgrace.</a:t>
            </a:r>
          </a:p>
          <a:p>
            <a:endParaRPr lang="en-US" sz="4000" b="1" dirty="0">
              <a:solidFill>
                <a:srgbClr val="FF0000"/>
              </a:solidFill>
            </a:endParaRPr>
          </a:p>
          <a:p>
            <a:r>
              <a:rPr lang="zh-CN" altLang="en-US" sz="4000" b="1" dirty="0">
                <a:solidFill>
                  <a:srgbClr val="FF0000"/>
                </a:solidFill>
              </a:rPr>
              <a:t>建造教会：</a:t>
            </a:r>
            <a:r>
              <a:rPr lang="zh-CN" altLang="en-US" sz="4000" b="1" dirty="0"/>
              <a:t>神的话语</a:t>
            </a:r>
            <a:endParaRPr lang="en-US" altLang="zh-CN" sz="4000" b="1" dirty="0"/>
          </a:p>
          <a:p>
            <a:r>
              <a:rPr lang="zh-CN" altLang="en-US" sz="4000" b="1" dirty="0"/>
              <a:t>教会高举什么：传统、圣礼、灵恩、社会公平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1346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11569-CD03-BFD0-A544-E2FD7EA3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A4EDD-8444-70EE-21FE-1D9F3FBAD8D0}"/>
              </a:ext>
            </a:extLst>
          </p:cNvPr>
          <p:cNvSpPr txBox="1"/>
          <p:nvPr/>
        </p:nvSpPr>
        <p:spPr>
          <a:xfrm>
            <a:off x="304800" y="128337"/>
            <a:ext cx="11646567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in a large house there are not only gold and silver implements, but also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wood and of earthenware, and some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honor while others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dishonor. 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if anyone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cleanses himself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 these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will be an implement for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honor, sanctified, 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 to the Master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for every good work. 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 flee from youthful lusts and pursue righteousness, faith, love,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peace with those who call on the Lord from a pure heart.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549322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E8DEB-4219-3A17-9488-A844C41B6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0092A-5AB3-D82A-F1B7-8C3BE0F63880}"/>
              </a:ext>
            </a:extLst>
          </p:cNvPr>
          <p:cNvSpPr txBox="1"/>
          <p:nvPr/>
        </p:nvSpPr>
        <p:spPr>
          <a:xfrm>
            <a:off x="304801" y="128337"/>
            <a:ext cx="1105301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aseline="30000" dirty="0"/>
              <a:t> </a:t>
            </a:r>
            <a:r>
              <a:rPr lang="en-US" sz="4400" dirty="0"/>
              <a:t> </a:t>
            </a:r>
            <a:r>
              <a:rPr lang="en-US" sz="4400" dirty="0">
                <a:solidFill>
                  <a:srgbClr val="FF0000"/>
                </a:solidFill>
              </a:rPr>
              <a:t>6. </a:t>
            </a:r>
            <a:r>
              <a:rPr lang="en-US" sz="4400" b="1" dirty="0">
                <a:solidFill>
                  <a:srgbClr val="FF0000"/>
                </a:solidFill>
              </a:rPr>
              <a:t>Continue in the </a:t>
            </a:r>
            <a:r>
              <a:rPr lang="en-US" sz="4400" b="1" u="sng" dirty="0" err="1">
                <a:solidFill>
                  <a:srgbClr val="FF0000"/>
                </a:solidFill>
              </a:rPr>
              <a:t>the</a:t>
            </a:r>
            <a:r>
              <a:rPr lang="en-US" sz="4400" b="1" u="sng" dirty="0">
                <a:solidFill>
                  <a:srgbClr val="FF0000"/>
                </a:solidFill>
              </a:rPr>
              <a:t> sacred writing  </a:t>
            </a:r>
            <a:r>
              <a:rPr lang="zh-CN" altLang="en-US" sz="4400" b="1" dirty="0">
                <a:solidFill>
                  <a:srgbClr val="FF0000"/>
                </a:solidFill>
              </a:rPr>
              <a:t>遵守所学和确信的圣经</a:t>
            </a:r>
            <a:r>
              <a:rPr lang="en-US" sz="4400" dirty="0">
                <a:solidFill>
                  <a:srgbClr val="FF0000"/>
                </a:solidFill>
              </a:rPr>
              <a:t> (3:14-17)</a:t>
            </a:r>
          </a:p>
          <a:p>
            <a:r>
              <a:rPr lang="zh-CN" altLang="en-US" sz="4400" b="1" dirty="0"/>
              <a:t>你应当</a:t>
            </a:r>
            <a:r>
              <a:rPr lang="zh-CN" altLang="en-US" sz="4400" b="1" u="sng" dirty="0">
                <a:solidFill>
                  <a:srgbClr val="FF0000"/>
                </a:solidFill>
              </a:rPr>
              <a:t>遵守</a:t>
            </a:r>
            <a:r>
              <a:rPr lang="zh-CN" altLang="en-US" sz="4400" b="1" u="sng" dirty="0"/>
              <a:t>所学和确信的</a:t>
            </a:r>
            <a:r>
              <a:rPr lang="zh-CN" altLang="en-US" sz="4400" b="1" dirty="0"/>
              <a:t>；你知道是跟谁学的，并且</a:t>
            </a:r>
            <a:r>
              <a:rPr lang="zh-CN" altLang="en-US" sz="4400" b="1" u="sng" dirty="0"/>
              <a:t>知道自己从小就</a:t>
            </a:r>
            <a:r>
              <a:rPr lang="zh-CN" altLang="en-US" sz="4400" b="1" u="sng" dirty="0">
                <a:solidFill>
                  <a:srgbClr val="FF0000"/>
                </a:solidFill>
              </a:rPr>
              <a:t>明白</a:t>
            </a:r>
            <a:r>
              <a:rPr lang="zh-CN" altLang="en-US" sz="4400" b="1" u="sng" dirty="0">
                <a:solidFill>
                  <a:srgbClr val="00B0F0"/>
                </a:solidFill>
              </a:rPr>
              <a:t>圣经</a:t>
            </a:r>
            <a:r>
              <a:rPr lang="zh-CN" altLang="en-US" sz="4400" b="1" dirty="0"/>
              <a:t>，这圣经能够使你有智慧，可以因信基督耶稣得着救恩。</a:t>
            </a:r>
            <a:r>
              <a:rPr lang="zh-CN" altLang="en-US" sz="4400" b="1" dirty="0">
                <a:solidFill>
                  <a:srgbClr val="FF0000"/>
                </a:solidFill>
              </a:rPr>
              <a:t>全部圣经都是神所默示的</a:t>
            </a:r>
            <a:r>
              <a:rPr lang="zh-CN" altLang="en-US" sz="4400" b="1" dirty="0"/>
              <a:t>，在教训、责备、矫正和公义的训练各方面，都是有益的，为要使属神的人</a:t>
            </a:r>
            <a:r>
              <a:rPr lang="zh-CN" altLang="en-US" sz="4400" b="1" dirty="0">
                <a:solidFill>
                  <a:srgbClr val="FF0000"/>
                </a:solidFill>
              </a:rPr>
              <a:t>装备</a:t>
            </a:r>
            <a:r>
              <a:rPr lang="zh-CN" altLang="en-US" sz="4400" b="1" dirty="0"/>
              <a:t>好，可以</a:t>
            </a:r>
            <a:r>
              <a:rPr lang="zh-CN" altLang="en-US" sz="4400" b="1" dirty="0">
                <a:solidFill>
                  <a:srgbClr val="00B0F0"/>
                </a:solidFill>
              </a:rPr>
              <a:t>完成各样的善工</a:t>
            </a:r>
            <a:r>
              <a:rPr lang="zh-CN" altLang="en-US" sz="4400" b="1" dirty="0"/>
              <a:t>。</a:t>
            </a:r>
            <a:endParaRPr lang="en-US" sz="44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5125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96B-6B7D-E4B3-26E3-2225CFC25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177CA3-64E7-5EE7-7E78-F331BDD755CA}"/>
              </a:ext>
            </a:extLst>
          </p:cNvPr>
          <p:cNvSpPr txBox="1"/>
          <p:nvPr/>
        </p:nvSpPr>
        <p:spPr>
          <a:xfrm>
            <a:off x="304800" y="128337"/>
            <a:ext cx="1132572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You, however, 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things you have learned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become convinced of, knowing from whom you have learned 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that 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childhood you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known </a:t>
            </a:r>
            <a:r>
              <a:rPr lang="en-US" sz="36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sacred writings</a:t>
            </a:r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are able to give you the wisdom that leads to salvation through faith which is in Christ Jesus. 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Scripture is inspired by God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beneficial for teaching, for rebuke, for correction, for training in righteousness; 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 the man 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woman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God may be 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fully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capable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equipped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every good work.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847487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10D19-2F4B-7366-AF4D-5E26788D4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9836BB-E19F-5D5A-7541-9F9CAB57590C}"/>
              </a:ext>
            </a:extLst>
          </p:cNvPr>
          <p:cNvSpPr txBox="1"/>
          <p:nvPr/>
        </p:nvSpPr>
        <p:spPr>
          <a:xfrm>
            <a:off x="304801" y="128337"/>
            <a:ext cx="1105301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400" dirty="0">
                <a:solidFill>
                  <a:srgbClr val="C00000"/>
                </a:solidFill>
              </a:rPr>
              <a:t> </a:t>
            </a:r>
            <a:r>
              <a:rPr lang="en-US" sz="4400" dirty="0">
                <a:solidFill>
                  <a:srgbClr val="FF0000"/>
                </a:solidFill>
              </a:rPr>
              <a:t>7. </a:t>
            </a:r>
            <a:r>
              <a:rPr lang="en-US" sz="4400" b="1" dirty="0">
                <a:solidFill>
                  <a:srgbClr val="FF0000"/>
                </a:solidFill>
              </a:rPr>
              <a:t>Preach </a:t>
            </a:r>
            <a:r>
              <a:rPr lang="en-US" sz="4400" b="1" u="sng" dirty="0">
                <a:solidFill>
                  <a:srgbClr val="FF0000"/>
                </a:solidFill>
              </a:rPr>
              <a:t>the Word</a:t>
            </a:r>
            <a:r>
              <a:rPr lang="en-US" sz="4400" b="1" dirty="0">
                <a:solidFill>
                  <a:srgbClr val="FF0000"/>
                </a:solidFill>
              </a:rPr>
              <a:t> in season and out of season  </a:t>
            </a:r>
            <a:r>
              <a:rPr lang="zh-CN" altLang="en-US" sz="4400" b="1" dirty="0">
                <a:solidFill>
                  <a:srgbClr val="FF0000"/>
                </a:solidFill>
              </a:rPr>
              <a:t>得时不得时务要传道</a:t>
            </a:r>
            <a:r>
              <a:rPr lang="en-US" sz="4400" dirty="0">
                <a:solidFill>
                  <a:srgbClr val="FF0000"/>
                </a:solidFill>
              </a:rPr>
              <a:t> (4:1-2)</a:t>
            </a:r>
          </a:p>
          <a:p>
            <a:r>
              <a:rPr lang="zh-CN" altLang="en-US" sz="4400" b="1" dirty="0"/>
              <a:t>我</a:t>
            </a:r>
            <a:r>
              <a:rPr lang="zh-CN" altLang="en-US" sz="4400" b="1" dirty="0">
                <a:solidFill>
                  <a:srgbClr val="00B0F0"/>
                </a:solidFill>
              </a:rPr>
              <a:t>在神面前</a:t>
            </a:r>
            <a:r>
              <a:rPr lang="zh-CN" altLang="en-US" sz="4400" b="1" dirty="0"/>
              <a:t>，并且在那将要审判活人死人的</a:t>
            </a:r>
            <a:r>
              <a:rPr lang="zh-CN" altLang="en-US" sz="4400" b="1" dirty="0">
                <a:solidFill>
                  <a:srgbClr val="00B0F0"/>
                </a:solidFill>
              </a:rPr>
              <a:t>基督耶稣面前</a:t>
            </a:r>
            <a:r>
              <a:rPr lang="zh-CN" altLang="en-US" sz="4400" b="1" dirty="0"/>
              <a:t>，凭着他的显现和国度</a:t>
            </a:r>
            <a:r>
              <a:rPr lang="zh-CN" altLang="en-US" sz="4400" b="1" dirty="0">
                <a:solidFill>
                  <a:srgbClr val="00B0F0"/>
                </a:solidFill>
              </a:rPr>
              <a:t>叮嘱你</a:t>
            </a:r>
            <a:r>
              <a:rPr lang="zh-CN" altLang="en-US" sz="4400" b="1" u="sng" dirty="0"/>
              <a:t>： </a:t>
            </a:r>
            <a:r>
              <a:rPr lang="zh-CN" altLang="en-US" sz="4400" b="1" u="sng" dirty="0">
                <a:solidFill>
                  <a:srgbClr val="FF0000"/>
                </a:solidFill>
              </a:rPr>
              <a:t>务要传道</a:t>
            </a:r>
            <a:r>
              <a:rPr lang="zh-CN" altLang="en-US" sz="4400" b="1" u="sng" dirty="0"/>
              <a:t>；无论时机是否适合，都要常作准备</a:t>
            </a:r>
            <a:r>
              <a:rPr lang="zh-CN" altLang="en-US" sz="4400" b="1" dirty="0"/>
              <a:t>；要</a:t>
            </a:r>
            <a:r>
              <a:rPr lang="zh-CN" altLang="en-US" sz="4400" b="1" dirty="0">
                <a:solidFill>
                  <a:srgbClr val="00B0F0"/>
                </a:solidFill>
              </a:rPr>
              <a:t>以多方的忍耐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和教训</a:t>
            </a:r>
            <a:r>
              <a:rPr lang="zh-CN" altLang="en-US" sz="4400" b="1" dirty="0"/>
              <a:t>责备人、警戒人、劝勉人。</a:t>
            </a:r>
            <a:r>
              <a:rPr lang="en-US" altLang="zh-CN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3 </a:t>
            </a:r>
            <a:r>
              <a:rPr lang="zh-CN" altLang="en-US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因为时候快要到了，人必</a:t>
            </a:r>
            <a:r>
              <a:rPr lang="zh-CN" altLang="en-US" sz="3200" b="1" dirty="0">
                <a:solidFill>
                  <a:srgbClr val="FF0000"/>
                </a:solidFill>
              </a:rPr>
              <a:t>容不下纯正的道理</a:t>
            </a:r>
            <a:r>
              <a:rPr lang="zh-CN" altLang="en-US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，反而耳朵发痒，随着自己的私欲，增添许多教师，</a:t>
            </a:r>
            <a:r>
              <a:rPr lang="en-US" altLang="zh-CN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4 </a:t>
            </a:r>
            <a:r>
              <a:rPr lang="zh-CN" altLang="en-US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而且</a:t>
            </a:r>
            <a:r>
              <a:rPr lang="zh-CN" altLang="en-US" sz="3200" b="1" dirty="0">
                <a:solidFill>
                  <a:srgbClr val="FF0000"/>
                </a:solidFill>
              </a:rPr>
              <a:t>转离不听真理，反倒趋向无稽之谈</a:t>
            </a:r>
            <a:r>
              <a:rPr lang="zh-CN" altLang="en-US" sz="32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。</a:t>
            </a:r>
            <a:endParaRPr lang="en-US" sz="32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413812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15A1C-8500-2F14-9A99-A0E4DF24E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0CA14E-8707-E61D-5394-403E311F614F}"/>
              </a:ext>
            </a:extLst>
          </p:cNvPr>
          <p:cNvSpPr txBox="1"/>
          <p:nvPr/>
        </p:nvSpPr>
        <p:spPr>
          <a:xfrm>
            <a:off x="304801" y="128337"/>
            <a:ext cx="1105301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I </a:t>
            </a:r>
            <a:r>
              <a:rPr lang="en-US" sz="4000" b="1" dirty="0">
                <a:solidFill>
                  <a:srgbClr val="00B0F0"/>
                </a:solidFill>
              </a:rPr>
              <a:t>solemnly exhort (charge) </a:t>
            </a:r>
            <a:r>
              <a:rPr lang="en-US" sz="4000" b="1" i="1" dirty="0"/>
              <a:t>you</a:t>
            </a:r>
            <a:r>
              <a:rPr lang="en-US" sz="4000" b="1" dirty="0"/>
              <a:t> </a:t>
            </a:r>
            <a:r>
              <a:rPr lang="en-US" sz="4000" b="1" dirty="0">
                <a:solidFill>
                  <a:srgbClr val="00B0F0"/>
                </a:solidFill>
              </a:rPr>
              <a:t>in the presence of God and of Christ Jesus</a:t>
            </a:r>
            <a:r>
              <a:rPr lang="en-US" sz="4000" b="1" dirty="0"/>
              <a:t>, who is to judge the living and the dead, and by His appearing and His kingdom: </a:t>
            </a:r>
            <a:r>
              <a:rPr lang="en-US" sz="4000" b="1" baseline="30000" dirty="0"/>
              <a:t> </a:t>
            </a:r>
            <a:r>
              <a:rPr lang="en-US" sz="4000" b="1" u="sng" dirty="0">
                <a:solidFill>
                  <a:srgbClr val="FF0000"/>
                </a:solidFill>
              </a:rPr>
              <a:t>preach the word</a:t>
            </a:r>
            <a:r>
              <a:rPr lang="en-US" sz="4000" b="1" u="sng" dirty="0"/>
              <a:t>; be ready </a:t>
            </a:r>
            <a:r>
              <a:rPr lang="en-US" sz="4000" b="1" u="sng" dirty="0">
                <a:solidFill>
                  <a:srgbClr val="00B0F0"/>
                </a:solidFill>
              </a:rPr>
              <a:t>in season </a:t>
            </a:r>
            <a:r>
              <a:rPr lang="en-US" sz="4000" b="1" i="1" u="sng" dirty="0">
                <a:solidFill>
                  <a:srgbClr val="00B0F0"/>
                </a:solidFill>
              </a:rPr>
              <a:t>and</a:t>
            </a:r>
            <a:r>
              <a:rPr lang="en-US" sz="4000" b="1" u="sng" dirty="0">
                <a:solidFill>
                  <a:srgbClr val="00B0F0"/>
                </a:solidFill>
              </a:rPr>
              <a:t> out of season</a:t>
            </a:r>
            <a:r>
              <a:rPr lang="en-US" sz="4000" b="1" dirty="0">
                <a:solidFill>
                  <a:srgbClr val="00B0F0"/>
                </a:solidFill>
              </a:rPr>
              <a:t>;</a:t>
            </a:r>
            <a:r>
              <a:rPr lang="en-US" sz="4000" b="1" dirty="0"/>
              <a:t> correct, rebuke, </a:t>
            </a:r>
            <a:r>
              <a:rPr lang="en-US" sz="4000" b="1" i="1" dirty="0"/>
              <a:t>and</a:t>
            </a:r>
            <a:r>
              <a:rPr lang="en-US" sz="4000" b="1" dirty="0"/>
              <a:t> exhort, </a:t>
            </a:r>
            <a:r>
              <a:rPr lang="en-US" sz="4000" b="1" dirty="0">
                <a:solidFill>
                  <a:srgbClr val="00B0F0"/>
                </a:solidFill>
              </a:rPr>
              <a:t>with great patience and instruction</a:t>
            </a:r>
            <a:r>
              <a:rPr lang="en-US" sz="4000" b="1" dirty="0"/>
              <a:t>.</a:t>
            </a:r>
            <a:r>
              <a:rPr lang="en-US" sz="2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 </a:t>
            </a:r>
            <a:r>
              <a:rPr lang="en-US" sz="2800" b="1" baseline="30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3 </a:t>
            </a:r>
            <a:r>
              <a:rPr lang="en-US" sz="28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For </a:t>
            </a:r>
            <a:r>
              <a:rPr lang="en-US" sz="28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the</a:t>
            </a:r>
            <a:r>
              <a:rPr lang="en-US" sz="28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 time will come when </a:t>
            </a:r>
            <a:r>
              <a:rPr lang="en-US" sz="2800" dirty="0">
                <a:solidFill>
                  <a:srgbClr val="FF0000"/>
                </a:solidFill>
              </a:rPr>
              <a:t>they will not tolerate sound doctrine</a:t>
            </a:r>
            <a:r>
              <a:rPr lang="en-US" sz="28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; but </a:t>
            </a:r>
            <a:r>
              <a:rPr lang="en-US" sz="2800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wanting</a:t>
            </a:r>
            <a:r>
              <a:rPr lang="en-US" sz="28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 to have their ears tickled, they will accumulate for themselves teachers in accordance with their own desires, </a:t>
            </a:r>
            <a:r>
              <a:rPr lang="en-US" sz="2800" b="1" baseline="30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4 </a:t>
            </a:r>
            <a:r>
              <a:rPr lang="en-US" sz="28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and </a:t>
            </a:r>
            <a:r>
              <a:rPr lang="en-US" sz="2800" dirty="0">
                <a:solidFill>
                  <a:srgbClr val="FF0000"/>
                </a:solidFill>
              </a:rPr>
              <a:t>they will turn their ears away from the truth and will turn aside to myths.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18993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67A49-0D7D-B524-9066-63975BAD8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3B61EC-8CD9-7E09-014A-6FBF9E924BB8}"/>
              </a:ext>
            </a:extLst>
          </p:cNvPr>
          <p:cNvSpPr txBox="1"/>
          <p:nvPr/>
        </p:nvSpPr>
        <p:spPr>
          <a:xfrm>
            <a:off x="304801" y="128337"/>
            <a:ext cx="1105301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8. </a:t>
            </a:r>
            <a:r>
              <a:rPr lang="en-US" sz="4400" b="1" dirty="0">
                <a:solidFill>
                  <a:srgbClr val="FF0000"/>
                </a:solidFill>
              </a:rPr>
              <a:t>Look forward to the crown of righteousness  </a:t>
            </a:r>
            <a:r>
              <a:rPr lang="zh-CN" altLang="en-US" sz="4400" b="1" dirty="0">
                <a:solidFill>
                  <a:srgbClr val="FF0000"/>
                </a:solidFill>
              </a:rPr>
              <a:t>仰望那公义的冠冕</a:t>
            </a:r>
            <a:r>
              <a:rPr lang="en-US" sz="4400" dirty="0">
                <a:solidFill>
                  <a:srgbClr val="FF0000"/>
                </a:solidFill>
              </a:rPr>
              <a:t> (4:6-8)</a:t>
            </a:r>
          </a:p>
          <a:p>
            <a:r>
              <a:rPr lang="en-US" sz="4400" b="1" baseline="30000" dirty="0"/>
              <a:t> </a:t>
            </a:r>
            <a:r>
              <a:rPr lang="zh-CN" altLang="en-US" sz="4400" b="1" dirty="0"/>
              <a:t>我已经被</a:t>
            </a:r>
            <a:r>
              <a:rPr lang="zh-CN" altLang="en-US" sz="4400" b="1" dirty="0">
                <a:solidFill>
                  <a:srgbClr val="FF0000"/>
                </a:solidFill>
              </a:rPr>
              <a:t>浇奠</a:t>
            </a:r>
            <a:r>
              <a:rPr lang="zh-CN" altLang="en-US" sz="4400" b="1" dirty="0"/>
              <a:t>；我</a:t>
            </a:r>
            <a:r>
              <a:rPr lang="zh-CN" altLang="en-US" sz="4400" b="1" dirty="0">
                <a:solidFill>
                  <a:srgbClr val="FF0000"/>
                </a:solidFill>
              </a:rPr>
              <a:t>离世</a:t>
            </a:r>
            <a:r>
              <a:rPr lang="zh-CN" altLang="en-US" sz="4400" b="1" dirty="0"/>
              <a:t>的时候也到了。 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那</a:t>
            </a:r>
            <a:r>
              <a:rPr lang="zh-CN" altLang="en-US" sz="44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美好的仗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我已经打过了，</a:t>
            </a:r>
            <a:r>
              <a:rPr lang="zh-CN" altLang="en-US" sz="44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当跑的路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我已经跑尽了，</a:t>
            </a:r>
            <a:r>
              <a:rPr lang="zh-CN" altLang="en-US" sz="44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所持的信仰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我已经</a:t>
            </a:r>
            <a:r>
              <a:rPr lang="zh-CN" altLang="en-US" sz="4400" b="1" dirty="0">
                <a:solidFill>
                  <a:srgbClr val="FF0000"/>
                </a:solidFill>
              </a:rPr>
              <a:t>守住</a:t>
            </a:r>
            <a:r>
              <a:rPr lang="zh-CN" altLang="en-US" sz="4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了</a:t>
            </a:r>
            <a:r>
              <a:rPr lang="zh-CN" altLang="en-US" sz="4400" b="1" dirty="0"/>
              <a:t>。 从此以后，有</a:t>
            </a:r>
            <a:r>
              <a:rPr lang="zh-CN" altLang="en-US" sz="4400" b="1" u="sng" dirty="0">
                <a:solidFill>
                  <a:srgbClr val="FF0000"/>
                </a:solidFill>
              </a:rPr>
              <a:t>公义的冠冕</a:t>
            </a:r>
            <a:r>
              <a:rPr lang="zh-CN" altLang="en-US" sz="4400" b="1" dirty="0"/>
              <a:t>为我存留，就是按公义审判的主在那日要赏给我的；不但赏给我，也赏给所有爱慕他显现的人。</a:t>
            </a:r>
            <a:r>
              <a:rPr lang="zh-CN" altLang="en-US" sz="3600" b="1" i="1" u="sng" dirty="0">
                <a:solidFill>
                  <a:srgbClr val="FF0000"/>
                </a:solidFill>
              </a:rPr>
              <a:t>保罗的墓志铭</a:t>
            </a:r>
            <a:endParaRPr lang="en-US" sz="4400" b="1" u="sng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169160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60340-6949-BBA6-89A7-D705EDD12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FD5EA3-262A-A389-37D2-AAA8AE33B89A}"/>
              </a:ext>
            </a:extLst>
          </p:cNvPr>
          <p:cNvSpPr txBox="1"/>
          <p:nvPr/>
        </p:nvSpPr>
        <p:spPr>
          <a:xfrm>
            <a:off x="304801" y="128337"/>
            <a:ext cx="1105301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30000" dirty="0"/>
              <a:t> </a:t>
            </a:r>
            <a:r>
              <a:rPr lang="en-US" sz="3600" b="1" dirty="0"/>
              <a:t>For I am already being poured out as a drink offering, and the time of my departure has come. </a:t>
            </a:r>
            <a:r>
              <a:rPr lang="en-US" sz="3600" b="1" baseline="30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 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I have fought </a:t>
            </a:r>
            <a:r>
              <a:rPr lang="en-US" sz="36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the good fight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, I have finished</a:t>
            </a:r>
            <a:r>
              <a:rPr lang="en-US" sz="36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 the course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, I have kept </a:t>
            </a:r>
            <a:r>
              <a:rPr lang="en-US" sz="36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the faith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;</a:t>
            </a:r>
            <a:r>
              <a:rPr lang="en-US" sz="3600" b="1" dirty="0"/>
              <a:t> </a:t>
            </a:r>
            <a:r>
              <a:rPr lang="en-US" sz="3600" b="1" baseline="30000" dirty="0"/>
              <a:t> </a:t>
            </a:r>
            <a:r>
              <a:rPr lang="en-US" sz="3600" b="1" dirty="0"/>
              <a:t>in the future there is reserved for me </a:t>
            </a:r>
            <a:r>
              <a:rPr lang="en-US" sz="3600" b="1" u="sng" dirty="0">
                <a:solidFill>
                  <a:srgbClr val="FF0000"/>
                </a:solidFill>
              </a:rPr>
              <a:t>the crown of righteousness</a:t>
            </a:r>
            <a:r>
              <a:rPr lang="en-US" sz="3600" b="1" dirty="0"/>
              <a:t>, which the Lord, the righteous Judge, will award to me on that day; and not only to me, but also to all who have loved His appearing.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276502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7956B-0AB9-D84A-19A0-B5ED4F215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7615B4-AC84-BC0F-D60A-2FC8207480FA}"/>
              </a:ext>
            </a:extLst>
          </p:cNvPr>
          <p:cNvSpPr txBox="1"/>
          <p:nvPr/>
        </p:nvSpPr>
        <p:spPr>
          <a:xfrm>
            <a:off x="304800" y="128337"/>
            <a:ext cx="1155031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u="sng" dirty="0">
                <a:solidFill>
                  <a:srgbClr val="FF0000"/>
                </a:solidFill>
              </a:rPr>
              <a:t>总结</a:t>
            </a:r>
            <a:r>
              <a:rPr lang="en-US" sz="4000" b="1" u="sng" dirty="0">
                <a:solidFill>
                  <a:srgbClr val="FF0000"/>
                </a:solidFill>
              </a:rPr>
              <a:t> Conclusion</a:t>
            </a:r>
          </a:p>
          <a:p>
            <a:pPr lvl="0"/>
            <a:r>
              <a:rPr lang="zh-CN" altLang="en-US" sz="4000" b="1" dirty="0"/>
              <a:t>圣经是教会的根基。</a:t>
            </a:r>
            <a:r>
              <a:rPr lang="zh-CN" altLang="en-US" sz="40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看重、有系统的读经、研经</a:t>
            </a:r>
            <a:r>
              <a:rPr lang="zh-CN" altLang="en-US" sz="4000" b="1" dirty="0"/>
              <a:t> </a:t>
            </a:r>
            <a:r>
              <a:rPr lang="en-US" sz="4000" b="1" dirty="0"/>
              <a:t>The Bible is the foundation of building the church, </a:t>
            </a:r>
            <a:r>
              <a:rPr lang="en-US" sz="40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take it seriously to read and study God’s Word systematically</a:t>
            </a:r>
            <a:r>
              <a:rPr lang="en-US" sz="4000" b="1" dirty="0"/>
              <a:t>.</a:t>
            </a:r>
          </a:p>
          <a:p>
            <a:pPr lvl="0"/>
            <a:endParaRPr lang="en-US" sz="4000" b="1" dirty="0"/>
          </a:p>
          <a:p>
            <a:pPr lvl="0"/>
            <a:r>
              <a:rPr lang="zh-CN" altLang="en-US" sz="4000" b="1" u="sng" dirty="0">
                <a:solidFill>
                  <a:schemeClr val="tx2">
                    <a:lumMod val="50000"/>
                    <a:lumOff val="50000"/>
                  </a:schemeClr>
                </a:solidFill>
              </a:rPr>
              <a:t>立志、预备成为教导圣经的工人</a:t>
            </a:r>
            <a:r>
              <a:rPr lang="zh-CN" altLang="en-US" sz="4000" b="1" dirty="0"/>
              <a:t>、求神赐恩惠装备</a:t>
            </a:r>
            <a:r>
              <a:rPr lang="en-US" sz="4000" b="1" dirty="0"/>
              <a:t> </a:t>
            </a:r>
          </a:p>
          <a:p>
            <a:pPr lvl="0"/>
            <a:r>
              <a:rPr lang="en-US" sz="40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Inspire and prepare to be God’s worker teaching the Bible</a:t>
            </a:r>
            <a:r>
              <a:rPr lang="en-US" sz="4000" b="1" dirty="0"/>
              <a:t>, ask God for His grace and gift.</a:t>
            </a:r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94632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A933B-D636-9E89-8961-A0B482B8F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87A818-1708-0A10-DB7B-DA57282B62AF}"/>
              </a:ext>
            </a:extLst>
          </p:cNvPr>
          <p:cNvSpPr txBox="1"/>
          <p:nvPr/>
        </p:nvSpPr>
        <p:spPr>
          <a:xfrm>
            <a:off x="713873" y="2258852"/>
            <a:ext cx="107642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>
                <a:solidFill>
                  <a:srgbClr val="FF0000"/>
                </a:solidFill>
              </a:rPr>
              <a:t>Introduction</a:t>
            </a:r>
          </a:p>
          <a:p>
            <a:r>
              <a:rPr lang="zh-CN" altLang="en-US" sz="4800" b="1" dirty="0"/>
              <a:t>保罗、提摩太，提后的简介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1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E145C-915F-B9D1-3124-6EEED13E5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FE8787-E667-933C-3045-D417978C368D}"/>
              </a:ext>
            </a:extLst>
          </p:cNvPr>
          <p:cNvSpPr txBox="1"/>
          <p:nvPr/>
        </p:nvSpPr>
        <p:spPr>
          <a:xfrm>
            <a:off x="497306" y="465221"/>
            <a:ext cx="110530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/>
              <a:t>Converted and called  </a:t>
            </a:r>
            <a:r>
              <a:rPr lang="zh-CN" altLang="en-US" sz="3600" b="1" dirty="0"/>
              <a:t>重生与被召</a:t>
            </a:r>
            <a:r>
              <a:rPr lang="en-US" sz="3600" b="1" dirty="0"/>
              <a:t> ~36 AD</a:t>
            </a:r>
          </a:p>
          <a:p>
            <a:pPr lvl="0"/>
            <a:endParaRPr lang="en-US" sz="3600" b="1" dirty="0"/>
          </a:p>
          <a:p>
            <a:pPr lvl="0"/>
            <a:r>
              <a:rPr lang="en-US" sz="3600" b="1" dirty="0"/>
              <a:t>In Arabia </a:t>
            </a:r>
            <a:r>
              <a:rPr lang="zh-CN" altLang="en-US" sz="3600" b="1" dirty="0"/>
              <a:t>在亚拉伯   </a:t>
            </a:r>
            <a:r>
              <a:rPr lang="en-US" sz="3600" b="1" dirty="0"/>
              <a:t>~37-39 AD</a:t>
            </a:r>
          </a:p>
          <a:p>
            <a:pPr lvl="0"/>
            <a:endParaRPr lang="en-US" sz="3600" b="1" dirty="0"/>
          </a:p>
          <a:p>
            <a:pPr lvl="0"/>
            <a:r>
              <a:rPr lang="en-US" sz="3600" b="1" dirty="0"/>
              <a:t>Sought by Barnabas in Tarsus </a:t>
            </a:r>
            <a:r>
              <a:rPr lang="zh-CN" altLang="en-US" sz="3600" b="1" dirty="0"/>
              <a:t>在大数应巴拿巴邀请去安提阿  </a:t>
            </a:r>
            <a:r>
              <a:rPr lang="en-US" sz="3600" b="1" dirty="0"/>
              <a:t>44 AD</a:t>
            </a:r>
          </a:p>
          <a:p>
            <a:pPr lvl="0"/>
            <a:endParaRPr lang="en-US" sz="3600" b="1" dirty="0"/>
          </a:p>
          <a:p>
            <a:pPr lvl="0"/>
            <a:r>
              <a:rPr lang="en-US" sz="3600" b="1" dirty="0">
                <a:solidFill>
                  <a:srgbClr val="FF0000"/>
                </a:solidFill>
              </a:rPr>
              <a:t>3</a:t>
            </a:r>
            <a:r>
              <a:rPr lang="zh-CN" altLang="en-US" sz="3600" b="1" dirty="0">
                <a:solidFill>
                  <a:srgbClr val="FF0000"/>
                </a:solidFill>
              </a:rPr>
              <a:t>年 </a:t>
            </a:r>
            <a:r>
              <a:rPr lang="en-US" altLang="zh-CN" sz="3600" b="1" dirty="0">
                <a:solidFill>
                  <a:srgbClr val="FF0000"/>
                </a:solidFill>
              </a:rPr>
              <a:t>+ 5 </a:t>
            </a:r>
            <a:r>
              <a:rPr lang="zh-CN" altLang="en-US" sz="3600" b="1" dirty="0">
                <a:solidFill>
                  <a:srgbClr val="FF0000"/>
                </a:solidFill>
              </a:rPr>
              <a:t>年</a:t>
            </a:r>
            <a:r>
              <a:rPr lang="en-US" altLang="zh-CN" sz="3600" b="1" dirty="0">
                <a:solidFill>
                  <a:srgbClr val="FF0000"/>
                </a:solidFill>
              </a:rPr>
              <a:t>+1</a:t>
            </a:r>
            <a:r>
              <a:rPr lang="zh-CN" altLang="en-US" sz="3600" b="1">
                <a:solidFill>
                  <a:srgbClr val="FF0000"/>
                </a:solidFill>
              </a:rPr>
              <a:t>年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lvl="0"/>
            <a:r>
              <a:rPr lang="en-US" sz="3600" b="1" dirty="0"/>
              <a:t>Missionary journeys </a:t>
            </a:r>
            <a:r>
              <a:rPr lang="zh-CN" altLang="en-US" sz="3600" b="1" dirty="0"/>
              <a:t>旅行布道</a:t>
            </a:r>
            <a:endParaRPr lang="en-US" sz="3600" b="1" dirty="0">
              <a:solidFill>
                <a:srgbClr val="FF0000"/>
              </a:solidFill>
            </a:endParaRPr>
          </a:p>
          <a:p>
            <a:pPr lvl="0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5686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C5BB7-CC1D-DEC6-3B92-414C2EE7A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54E4A6-CDDF-2AD9-CE48-1188F22402F5}"/>
              </a:ext>
            </a:extLst>
          </p:cNvPr>
          <p:cNvSpPr txBox="1"/>
          <p:nvPr/>
        </p:nvSpPr>
        <p:spPr>
          <a:xfrm>
            <a:off x="497306" y="465221"/>
            <a:ext cx="110530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/>
              <a:t>Missionary journeys </a:t>
            </a:r>
            <a:r>
              <a:rPr lang="zh-CN" altLang="en-US" sz="3600" b="1" dirty="0"/>
              <a:t>旅行布道 </a:t>
            </a:r>
            <a:r>
              <a:rPr lang="en-US" sz="3600" b="1" dirty="0"/>
              <a:t>45-47, 51-54, 54-58 AD</a:t>
            </a:r>
          </a:p>
          <a:p>
            <a:pPr lvl="0"/>
            <a:r>
              <a:rPr lang="en-US" sz="3600" b="1" dirty="0">
                <a:solidFill>
                  <a:srgbClr val="FF0000"/>
                </a:solidFill>
              </a:rPr>
              <a:t>14</a:t>
            </a:r>
            <a:r>
              <a:rPr lang="zh-CN" altLang="en-US" sz="3600" b="1" dirty="0">
                <a:solidFill>
                  <a:srgbClr val="FF0000"/>
                </a:solidFill>
              </a:rPr>
              <a:t>年内：</a:t>
            </a:r>
            <a:r>
              <a:rPr lang="en-US" sz="3600" b="1" dirty="0">
                <a:solidFill>
                  <a:srgbClr val="FF0000"/>
                </a:solidFill>
              </a:rPr>
              <a:t>2</a:t>
            </a:r>
            <a:r>
              <a:rPr lang="zh-CN" altLang="en-US" sz="3600" b="1" dirty="0">
                <a:solidFill>
                  <a:srgbClr val="FF0000"/>
                </a:solidFill>
              </a:rPr>
              <a:t>年、</a:t>
            </a:r>
            <a:r>
              <a:rPr lang="en-US" altLang="zh-CN" sz="3600" b="1" dirty="0">
                <a:solidFill>
                  <a:srgbClr val="FF0000"/>
                </a:solidFill>
              </a:rPr>
              <a:t>3</a:t>
            </a:r>
            <a:r>
              <a:rPr lang="zh-CN" altLang="en-US" sz="3600" b="1" dirty="0">
                <a:solidFill>
                  <a:srgbClr val="FF0000"/>
                </a:solidFill>
              </a:rPr>
              <a:t>年、</a:t>
            </a:r>
            <a:r>
              <a:rPr lang="en-US" altLang="zh-CN" sz="3600" b="1" dirty="0">
                <a:solidFill>
                  <a:srgbClr val="FF0000"/>
                </a:solidFill>
              </a:rPr>
              <a:t>4</a:t>
            </a:r>
            <a:r>
              <a:rPr lang="zh-CN" altLang="en-US" sz="3600" b="1" dirty="0">
                <a:solidFill>
                  <a:srgbClr val="FF0000"/>
                </a:solidFill>
              </a:rPr>
              <a:t>年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lvl="0"/>
            <a:r>
              <a:rPr lang="zh-CN" altLang="en-US" sz="3600" b="1" dirty="0">
                <a:solidFill>
                  <a:srgbClr val="FF0000"/>
                </a:solidFill>
              </a:rPr>
              <a:t>提摩太 加入第二次的旅途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lvl="0"/>
            <a:r>
              <a:rPr lang="zh-CN" altLang="en-US" sz="3600" b="1" dirty="0">
                <a:solidFill>
                  <a:srgbClr val="FF0000"/>
                </a:solidFill>
              </a:rPr>
              <a:t>写 </a:t>
            </a:r>
            <a:r>
              <a:rPr lang="en-US" altLang="zh-CN" sz="3600" b="1" dirty="0">
                <a:solidFill>
                  <a:srgbClr val="FF0000"/>
                </a:solidFill>
              </a:rPr>
              <a:t>6 </a:t>
            </a:r>
            <a:r>
              <a:rPr lang="zh-CN" altLang="en-US" sz="3600" b="1" dirty="0">
                <a:solidFill>
                  <a:srgbClr val="FF0000"/>
                </a:solidFill>
              </a:rPr>
              <a:t>书信給教会</a:t>
            </a:r>
            <a:r>
              <a:rPr lang="en-US" altLang="zh-CN" sz="3600" b="1" dirty="0">
                <a:solidFill>
                  <a:srgbClr val="FF0000"/>
                </a:solidFill>
              </a:rPr>
              <a:t>- </a:t>
            </a:r>
            <a:r>
              <a:rPr lang="zh-CN" altLang="en-US" sz="3600" b="1" dirty="0">
                <a:solidFill>
                  <a:srgbClr val="FF0000"/>
                </a:solidFill>
              </a:rPr>
              <a:t>加拉太、帖撒罗尼加、哥林多、罗马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lvl="0"/>
            <a:endParaRPr lang="en-US" sz="3600" b="1" dirty="0"/>
          </a:p>
          <a:p>
            <a:pPr lvl="0"/>
            <a:r>
              <a:rPr lang="en-US" sz="3600" b="1" dirty="0"/>
              <a:t>Jailed in Caesarea </a:t>
            </a:r>
            <a:r>
              <a:rPr lang="zh-CN" altLang="en-US" sz="3600" b="1" dirty="0"/>
              <a:t>被囚于该撒利亚</a:t>
            </a:r>
            <a:r>
              <a:rPr lang="en-US" sz="3600" b="1" dirty="0"/>
              <a:t>58-60 AD  </a:t>
            </a:r>
            <a:r>
              <a:rPr lang="en-US" sz="3600" b="1" dirty="0">
                <a:solidFill>
                  <a:srgbClr val="FF0000"/>
                </a:solidFill>
              </a:rPr>
              <a:t>3</a:t>
            </a:r>
            <a:r>
              <a:rPr lang="zh-CN" altLang="en-US" sz="3600" b="1" dirty="0">
                <a:solidFill>
                  <a:srgbClr val="FF0000"/>
                </a:solidFill>
              </a:rPr>
              <a:t>年</a:t>
            </a:r>
            <a:endParaRPr lang="en-US" sz="3600" b="1" dirty="0">
              <a:solidFill>
                <a:srgbClr val="FF0000"/>
              </a:solidFill>
            </a:endParaRPr>
          </a:p>
          <a:p>
            <a:pPr lvl="0"/>
            <a:endParaRPr lang="en-US" sz="3600" b="1" dirty="0"/>
          </a:p>
          <a:p>
            <a:pPr lvl="0"/>
            <a:r>
              <a:rPr lang="en-US" sz="3600" b="1" dirty="0"/>
              <a:t>Jailed in Rome </a:t>
            </a:r>
            <a:r>
              <a:rPr lang="zh-CN" altLang="en-US" sz="3600" b="1" dirty="0"/>
              <a:t>被囚于罗马 </a:t>
            </a:r>
            <a:r>
              <a:rPr lang="en-US" sz="3600" b="1" dirty="0"/>
              <a:t>61-63 AD  </a:t>
            </a:r>
            <a:r>
              <a:rPr lang="en-US" sz="3600" b="1" dirty="0">
                <a:solidFill>
                  <a:srgbClr val="FF0000"/>
                </a:solidFill>
              </a:rPr>
              <a:t>2</a:t>
            </a:r>
            <a:r>
              <a:rPr lang="zh-CN" altLang="en-US" sz="3600" b="1" dirty="0">
                <a:solidFill>
                  <a:srgbClr val="FF0000"/>
                </a:solidFill>
              </a:rPr>
              <a:t>年</a:t>
            </a:r>
            <a:endParaRPr lang="en-US" sz="3600" b="1" dirty="0"/>
          </a:p>
          <a:p>
            <a:pPr lvl="0"/>
            <a:r>
              <a:rPr lang="zh-CN" altLang="en-US" sz="3600" b="1" dirty="0">
                <a:solidFill>
                  <a:srgbClr val="FF0000"/>
                </a:solidFill>
              </a:rPr>
              <a:t>写 </a:t>
            </a:r>
            <a:r>
              <a:rPr lang="en-US" altLang="zh-CN" sz="3600" b="1" dirty="0">
                <a:solidFill>
                  <a:srgbClr val="FF0000"/>
                </a:solidFill>
              </a:rPr>
              <a:t>4 </a:t>
            </a:r>
            <a:r>
              <a:rPr lang="zh-CN" altLang="en-US" sz="3600" b="1" dirty="0">
                <a:solidFill>
                  <a:srgbClr val="FF0000"/>
                </a:solidFill>
              </a:rPr>
              <a:t>书信給 教会</a:t>
            </a:r>
            <a:r>
              <a:rPr lang="en-US" altLang="zh-CN" sz="3600" b="1" dirty="0">
                <a:solidFill>
                  <a:srgbClr val="FF0000"/>
                </a:solidFill>
              </a:rPr>
              <a:t>-</a:t>
            </a:r>
            <a:r>
              <a:rPr lang="zh-CN" altLang="en-US" sz="3600" b="1" dirty="0">
                <a:solidFill>
                  <a:srgbClr val="FF0000"/>
                </a:solidFill>
              </a:rPr>
              <a:t>以弗所、腓立比、歌罗西，个人</a:t>
            </a:r>
            <a:r>
              <a:rPr lang="en-US" altLang="zh-CN" sz="3600" b="1" dirty="0">
                <a:solidFill>
                  <a:srgbClr val="FF0000"/>
                </a:solidFill>
              </a:rPr>
              <a:t>-</a:t>
            </a:r>
            <a:r>
              <a:rPr lang="zh-CN" altLang="en-US" sz="3600" b="1" dirty="0">
                <a:solidFill>
                  <a:srgbClr val="FF0000"/>
                </a:solidFill>
              </a:rPr>
              <a:t>腓利门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9429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232F5-D260-20A4-F0F0-533DED3F0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E8FCD6-64F9-47B6-E196-C15721688BD3}"/>
              </a:ext>
            </a:extLst>
          </p:cNvPr>
          <p:cNvSpPr txBox="1"/>
          <p:nvPr/>
        </p:nvSpPr>
        <p:spPr>
          <a:xfrm>
            <a:off x="497306" y="465221"/>
            <a:ext cx="11053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600" b="1" dirty="0">
                <a:solidFill>
                  <a:srgbClr val="FF0000"/>
                </a:solidFill>
              </a:rPr>
              <a:t>被释放后的</a:t>
            </a:r>
            <a:r>
              <a:rPr lang="en-US" altLang="zh-CN" sz="3600" b="1" dirty="0">
                <a:solidFill>
                  <a:srgbClr val="FF0000"/>
                </a:solidFill>
              </a:rPr>
              <a:t>~4</a:t>
            </a:r>
            <a:r>
              <a:rPr lang="zh-CN" altLang="en-US" sz="3600" b="1" dirty="0">
                <a:solidFill>
                  <a:srgbClr val="FF0000"/>
                </a:solidFill>
              </a:rPr>
              <a:t>年内写了书信給 提摩太（在以弗所）、提多（在革里底）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lvl="0"/>
            <a:endParaRPr lang="en-US" sz="3600" b="1" dirty="0"/>
          </a:p>
          <a:p>
            <a:pPr lvl="0"/>
            <a:r>
              <a:rPr lang="en-US" sz="3600" b="1" dirty="0"/>
              <a:t>Jailed in Rome, wrote </a:t>
            </a:r>
            <a:r>
              <a:rPr lang="en-US" sz="3600" b="1" dirty="0">
                <a:solidFill>
                  <a:srgbClr val="FF0000"/>
                </a:solidFill>
              </a:rPr>
              <a:t>2 Timothy</a:t>
            </a:r>
            <a:r>
              <a:rPr lang="en-US" sz="3600" b="1" dirty="0"/>
              <a:t>, martyred </a:t>
            </a:r>
          </a:p>
          <a:p>
            <a:pPr lvl="0"/>
            <a:r>
              <a:rPr lang="zh-CN" altLang="en-US" sz="3600" b="1" dirty="0"/>
              <a:t>被囚于罗马、写 </a:t>
            </a:r>
            <a:r>
              <a:rPr lang="zh-CN" altLang="en-US" sz="3600" b="1" dirty="0">
                <a:solidFill>
                  <a:srgbClr val="FF0000"/>
                </a:solidFill>
              </a:rPr>
              <a:t>提后</a:t>
            </a:r>
            <a:r>
              <a:rPr lang="zh-CN" altLang="en-US" sz="3600" b="1" dirty="0"/>
              <a:t>、殉道 </a:t>
            </a:r>
            <a:r>
              <a:rPr lang="en-US" sz="3600" b="1" dirty="0"/>
              <a:t>68 AD </a:t>
            </a:r>
          </a:p>
          <a:p>
            <a:pPr lvl="0"/>
            <a:r>
              <a:rPr lang="zh-CN" altLang="en-US" sz="3600" b="1" dirty="0"/>
              <a:t>（</a:t>
            </a:r>
            <a:r>
              <a:rPr lang="en-US" altLang="zh-CN" sz="3600" b="1" dirty="0">
                <a:solidFill>
                  <a:srgbClr val="FF0000"/>
                </a:solidFill>
              </a:rPr>
              <a:t>~32 </a:t>
            </a:r>
            <a:r>
              <a:rPr lang="zh-CN" altLang="en-US" sz="3600" b="1" dirty="0">
                <a:solidFill>
                  <a:srgbClr val="FF0000"/>
                </a:solidFill>
              </a:rPr>
              <a:t>年的事奉</a:t>
            </a:r>
            <a:r>
              <a:rPr lang="zh-CN" altLang="en-US" sz="3600" b="1" dirty="0"/>
              <a:t>）</a:t>
            </a:r>
            <a:endParaRPr lang="en-US" altLang="zh-CN" sz="3600" b="1" dirty="0"/>
          </a:p>
          <a:p>
            <a:pPr lvl="0"/>
            <a:endParaRPr lang="en-US" sz="3600" b="1" dirty="0"/>
          </a:p>
          <a:p>
            <a:pPr lvl="0"/>
            <a:r>
              <a:rPr lang="zh-CN" altLang="en-US" sz="3600" b="1" dirty="0"/>
              <a:t>）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7324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888EA-5F96-1739-393C-FB56E8AF4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6C92E4-0C6C-FB30-0859-C799F5D36B1D}"/>
              </a:ext>
            </a:extLst>
          </p:cNvPr>
          <p:cNvSpPr txBox="1"/>
          <p:nvPr/>
        </p:nvSpPr>
        <p:spPr>
          <a:xfrm>
            <a:off x="497306" y="465221"/>
            <a:ext cx="1105301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600" b="1" dirty="0">
                <a:solidFill>
                  <a:srgbClr val="FF0000"/>
                </a:solidFill>
              </a:rPr>
              <a:t>提摩太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zh-CN" altLang="en-US" sz="3600" b="1" dirty="0"/>
              <a:t>加拉太的路司得</a:t>
            </a:r>
            <a:r>
              <a:rPr lang="en-US" altLang="zh-CN" sz="3600" b="1" dirty="0"/>
              <a:t>Lystra</a:t>
            </a:r>
            <a:r>
              <a:rPr lang="zh-CN" altLang="en-US" sz="3600" b="1" dirty="0"/>
              <a:t>人，父亲是希腊人，母亲是犹太人，从小得外祖母和母亲（信主的）教导。</a:t>
            </a:r>
            <a:endParaRPr lang="en-US" altLang="zh-CN" sz="3600" b="1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altLang="zh-CN" sz="3600" b="1" dirty="0">
                <a:solidFill>
                  <a:srgbClr val="FF0000"/>
                </a:solidFill>
              </a:rPr>
              <a:t>51 AD </a:t>
            </a:r>
            <a:r>
              <a:rPr lang="zh-CN" altLang="en-US" sz="3600" b="1" dirty="0"/>
              <a:t>开始跟随保罗布道，极受信任，名字在保罗书信出现</a:t>
            </a:r>
            <a:r>
              <a:rPr lang="en-US" altLang="zh-CN" sz="3600" b="1" dirty="0"/>
              <a:t>28</a:t>
            </a:r>
            <a:r>
              <a:rPr lang="zh-CN" altLang="en-US" sz="3600" b="1" dirty="0"/>
              <a:t>次，曾被差派到 帖、哥、腓 等教会事奉。</a:t>
            </a:r>
            <a:endParaRPr lang="en-US" altLang="zh-CN" sz="3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b="1" dirty="0"/>
              <a:t>保罗第一次囚于罗马的时候同在。后来他牧养以弗所教会。提摩太前后书是保罗对他的教导劝勉。</a:t>
            </a:r>
            <a:endParaRPr lang="en-US" altLang="zh-CN" sz="3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b="1" dirty="0"/>
              <a:t>他经历囚禁后被释放（来</a:t>
            </a:r>
            <a:r>
              <a:rPr lang="en-US" altLang="zh-CN" sz="3600" b="1" dirty="0"/>
              <a:t>12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23</a:t>
            </a:r>
            <a:r>
              <a:rPr lang="zh-CN" altLang="en-US" sz="3600" b="1" dirty="0"/>
              <a:t>）</a:t>
            </a:r>
            <a:endParaRPr lang="en-US" altLang="zh-CN" sz="3600" b="1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b="1" dirty="0"/>
              <a:t>传统说提摩太约</a:t>
            </a:r>
            <a:r>
              <a:rPr lang="en-US" altLang="zh-CN" sz="3600" b="1" dirty="0">
                <a:solidFill>
                  <a:srgbClr val="FF0000"/>
                </a:solidFill>
              </a:rPr>
              <a:t>97 AD</a:t>
            </a:r>
            <a:r>
              <a:rPr lang="zh-CN" altLang="en-US" sz="3600" b="1" dirty="0"/>
              <a:t>还是以弗所教会的监督，年近</a:t>
            </a:r>
            <a:r>
              <a:rPr lang="en-US" altLang="zh-CN" sz="3600" b="1" dirty="0"/>
              <a:t>80</a:t>
            </a:r>
            <a:r>
              <a:rPr lang="zh-CN" altLang="en-US" sz="3600" b="1" dirty="0"/>
              <a:t>，因责备人而被暴徒杀害。（</a:t>
            </a:r>
            <a:r>
              <a:rPr lang="zh-CN" altLang="en-US" sz="3600" b="1" dirty="0">
                <a:solidFill>
                  <a:srgbClr val="FF0000"/>
                </a:solidFill>
              </a:rPr>
              <a:t>事奉四十多年</a:t>
            </a:r>
            <a:r>
              <a:rPr lang="zh-CN" altLang="en-US" sz="3600" b="1" dirty="0"/>
              <a:t>）</a:t>
            </a:r>
            <a:endParaRPr lang="en-US" altLang="zh-CN" sz="3600" b="1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altLang="zh-CN" sz="3600" b="1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6578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3B6B4-10DB-AFA7-25A7-2162ED799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631F89-74A2-C83E-DF3B-0A19999BED7F}"/>
              </a:ext>
            </a:extLst>
          </p:cNvPr>
          <p:cNvSpPr txBox="1"/>
          <p:nvPr/>
        </p:nvSpPr>
        <p:spPr>
          <a:xfrm>
            <a:off x="497306" y="465221"/>
            <a:ext cx="110530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zh-CN" altLang="en-US" sz="3600" b="1" dirty="0"/>
              <a:t>提摩太的</a:t>
            </a:r>
            <a:r>
              <a:rPr lang="zh-CN" altLang="en-US" sz="3600" b="1" dirty="0">
                <a:solidFill>
                  <a:srgbClr val="FF0000"/>
                </a:solidFill>
              </a:rPr>
              <a:t>为人</a:t>
            </a:r>
            <a:r>
              <a:rPr lang="zh-CN" altLang="en-US" sz="3600" b="1" dirty="0"/>
              <a:t>是你们知道的，</a:t>
            </a:r>
            <a:r>
              <a:rPr lang="zh-CN" altLang="en-US" sz="3600" b="1" dirty="0">
                <a:solidFill>
                  <a:srgbClr val="FF0000"/>
                </a:solidFill>
              </a:rPr>
              <a:t>他和我一同为了福音服事主，就像儿子跟父亲一样。</a:t>
            </a:r>
            <a:r>
              <a:rPr lang="zh-CN" altLang="en-US" sz="3600" b="1" dirty="0"/>
              <a:t>（腓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：</a:t>
            </a:r>
            <a:r>
              <a:rPr lang="en-US" altLang="zh-CN" sz="3600" b="1" dirty="0"/>
              <a:t>22</a:t>
            </a:r>
            <a:r>
              <a:rPr lang="zh-CN" altLang="en-US" sz="3600" b="1" dirty="0"/>
              <a:t>）</a:t>
            </a:r>
            <a:endParaRPr lang="en-US" altLang="zh-CN" sz="3600" b="1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3600" b="1" baseline="30000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b="1" baseline="30000" dirty="0"/>
              <a:t> </a:t>
            </a:r>
            <a:r>
              <a:rPr lang="en-US" sz="3600" b="1" dirty="0"/>
              <a:t>But you know of </a:t>
            </a:r>
            <a:r>
              <a:rPr lang="en-US" sz="3600" b="1" dirty="0">
                <a:solidFill>
                  <a:srgbClr val="FF0000"/>
                </a:solidFill>
              </a:rPr>
              <a:t>his proven character</a:t>
            </a:r>
            <a:r>
              <a:rPr lang="en-US" sz="3600" b="1" dirty="0"/>
              <a:t>, that </a:t>
            </a:r>
            <a:r>
              <a:rPr lang="en-US" sz="3600" b="1" dirty="0">
                <a:solidFill>
                  <a:srgbClr val="FF0000"/>
                </a:solidFill>
              </a:rPr>
              <a:t>he served with me in the furtherance of the gospel like a child </a:t>
            </a:r>
            <a:r>
              <a:rPr lang="en-US" sz="3600" b="1" i="1" dirty="0">
                <a:solidFill>
                  <a:srgbClr val="FF0000"/>
                </a:solidFill>
              </a:rPr>
              <a:t>serving</a:t>
            </a:r>
            <a:r>
              <a:rPr lang="en-US" sz="3600" b="1" dirty="0">
                <a:solidFill>
                  <a:srgbClr val="FF0000"/>
                </a:solidFill>
              </a:rPr>
              <a:t> his father.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65269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09910-3BD6-822B-4E09-6764A8D63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0748C5-D1AA-662B-815F-F1F5CA42C0CF}"/>
              </a:ext>
            </a:extLst>
          </p:cNvPr>
          <p:cNvSpPr txBox="1"/>
          <p:nvPr/>
        </p:nvSpPr>
        <p:spPr>
          <a:xfrm>
            <a:off x="320843" y="1042737"/>
            <a:ext cx="110530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5400" b="1" dirty="0">
                <a:solidFill>
                  <a:srgbClr val="FF0000"/>
                </a:solidFill>
              </a:rPr>
              <a:t>保罗在提后的临终</a:t>
            </a:r>
            <a:r>
              <a:rPr lang="zh-CN" altLang="en-US" sz="5400" b="1">
                <a:solidFill>
                  <a:srgbClr val="FF0000"/>
                </a:solidFill>
              </a:rPr>
              <a:t>劝勉和吩咐</a:t>
            </a:r>
            <a:r>
              <a:rPr lang="en-US" sz="5400" b="1">
                <a:solidFill>
                  <a:srgbClr val="FF0000"/>
                </a:solidFill>
              </a:rPr>
              <a:t> </a:t>
            </a:r>
            <a:endParaRPr lang="en-US" sz="5400" b="1" dirty="0">
              <a:solidFill>
                <a:srgbClr val="FF0000"/>
              </a:solidFill>
            </a:endParaRPr>
          </a:p>
          <a:p>
            <a:pPr lvl="0"/>
            <a:r>
              <a:rPr lang="en-US" sz="5400" b="1" dirty="0">
                <a:solidFill>
                  <a:srgbClr val="FF0000"/>
                </a:solidFill>
              </a:rPr>
              <a:t>Parting exhortation in 2 Timothy</a:t>
            </a:r>
          </a:p>
        </p:txBody>
      </p:sp>
    </p:spTree>
    <p:extLst>
      <p:ext uri="{BB962C8B-B14F-4D97-AF65-F5344CB8AC3E}">
        <p14:creationId xmlns:p14="http://schemas.microsoft.com/office/powerpoint/2010/main" val="3849564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2246</Words>
  <Application>Microsoft Office PowerPoint</Application>
  <PresentationFormat>Widescreen</PresentationFormat>
  <Paragraphs>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SimSun</vt:lpstr>
      <vt:lpstr>Aptos</vt:lpstr>
      <vt:lpstr>Aptos Display</vt:lpstr>
      <vt:lpstr>Arial</vt:lpstr>
      <vt:lpstr>Times New Roman</vt:lpstr>
      <vt:lpstr>Office Theme</vt:lpstr>
      <vt:lpstr>Receive and Pass on the Word of God    神话语的传承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 Chau</dc:creator>
  <cp:lastModifiedBy>Ed Chau</cp:lastModifiedBy>
  <cp:revision>1</cp:revision>
  <dcterms:created xsi:type="dcterms:W3CDTF">2026-02-19T04:33:20Z</dcterms:created>
  <dcterms:modified xsi:type="dcterms:W3CDTF">2026-02-21T22:56:49Z</dcterms:modified>
</cp:coreProperties>
</file>