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3" r:id="rId2"/>
  </p:sldMasterIdLst>
  <p:notesMasterIdLst>
    <p:notesMasterId r:id="rId16"/>
  </p:notesMasterIdLst>
  <p:sldIdLst>
    <p:sldId id="969" r:id="rId3"/>
    <p:sldId id="256" r:id="rId4"/>
    <p:sldId id="910" r:id="rId5"/>
    <p:sldId id="878" r:id="rId6"/>
    <p:sldId id="970" r:id="rId7"/>
    <p:sldId id="971" r:id="rId8"/>
    <p:sldId id="501" r:id="rId9"/>
    <p:sldId id="502" r:id="rId10"/>
    <p:sldId id="503" r:id="rId11"/>
    <p:sldId id="906" r:id="rId12"/>
    <p:sldId id="974" r:id="rId13"/>
    <p:sldId id="912" r:id="rId14"/>
    <p:sldId id="975" r:id="rId15"/>
  </p:sldIdLst>
  <p:sldSz cx="9144000" cy="6858000" type="screen4x3"/>
  <p:notesSz cx="6796088" cy="99250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1500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42C29C-8542-4B84-85A0-377DA7E62D89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x-none"/>
        </a:p>
      </dgm:t>
    </dgm:pt>
    <dgm:pt modelId="{0AB1CF19-3B11-4154-BE84-457B92957467}">
      <dgm:prSet phldrT="[文本]"/>
      <dgm:spPr/>
      <dgm:t>
        <a:bodyPr/>
        <a:lstStyle/>
        <a:p>
          <a:r>
            <a:rPr lang="zh-CN" altLang="en-US" dirty="0"/>
            <a:t>生命改变</a:t>
          </a:r>
          <a:r>
            <a:rPr lang="en-US" altLang="zh-CN" dirty="0"/>
            <a:t>-Being transformed</a:t>
          </a:r>
          <a:endParaRPr lang="x-none" dirty="0"/>
        </a:p>
      </dgm:t>
    </dgm:pt>
    <dgm:pt modelId="{AC309896-4BAC-4F2B-833D-C4828906918D}" type="parTrans" cxnId="{99BD8DAB-CD24-4F63-A2D9-7C1A885E333F}">
      <dgm:prSet/>
      <dgm:spPr/>
      <dgm:t>
        <a:bodyPr/>
        <a:lstStyle/>
        <a:p>
          <a:endParaRPr lang="x-none"/>
        </a:p>
      </dgm:t>
    </dgm:pt>
    <dgm:pt modelId="{15364CF0-EC60-4439-84C3-BAA1552FFA1D}" type="sibTrans" cxnId="{99BD8DAB-CD24-4F63-A2D9-7C1A885E333F}">
      <dgm:prSet/>
      <dgm:spPr/>
      <dgm:t>
        <a:bodyPr/>
        <a:lstStyle/>
        <a:p>
          <a:endParaRPr lang="x-none"/>
        </a:p>
      </dgm:t>
    </dgm:pt>
    <dgm:pt modelId="{F0D5255B-418D-4A38-B394-CE7639E4C79C}">
      <dgm:prSet phldrT="[文本]"/>
      <dgm:spPr/>
      <dgm:t>
        <a:bodyPr/>
        <a:lstStyle/>
        <a:p>
          <a:r>
            <a:rPr lang="zh-CN" altLang="en-US" dirty="0"/>
            <a:t>祝福万民</a:t>
          </a:r>
          <a:r>
            <a:rPr lang="en-US" altLang="zh-CN" dirty="0"/>
            <a:t>-Blessing others</a:t>
          </a:r>
          <a:endParaRPr lang="x-none" dirty="0"/>
        </a:p>
      </dgm:t>
    </dgm:pt>
    <dgm:pt modelId="{153AE028-14C1-4D75-A3D3-2D3FC730EB74}" type="parTrans" cxnId="{950FA429-9D41-4910-AFD6-DFA652CCF8C2}">
      <dgm:prSet/>
      <dgm:spPr/>
      <dgm:t>
        <a:bodyPr/>
        <a:lstStyle/>
        <a:p>
          <a:endParaRPr lang="x-none"/>
        </a:p>
      </dgm:t>
    </dgm:pt>
    <dgm:pt modelId="{1724536F-328B-4A2D-823E-417322987625}" type="sibTrans" cxnId="{950FA429-9D41-4910-AFD6-DFA652CCF8C2}">
      <dgm:prSet/>
      <dgm:spPr/>
      <dgm:t>
        <a:bodyPr/>
        <a:lstStyle/>
        <a:p>
          <a:endParaRPr lang="x-none"/>
        </a:p>
      </dgm:t>
    </dgm:pt>
    <dgm:pt modelId="{6C1F1EE1-9BFD-46B2-A00B-1951FFF84E5E}">
      <dgm:prSet phldrT="[文本]"/>
      <dgm:spPr/>
      <dgm:t>
        <a:bodyPr/>
        <a:lstStyle/>
        <a:p>
          <a:r>
            <a:rPr lang="zh-CN" altLang="en-US" dirty="0"/>
            <a:t>萌神拣选</a:t>
          </a:r>
          <a:r>
            <a:rPr lang="en-US" altLang="zh-CN" dirty="0"/>
            <a:t>-Being Chosen</a:t>
          </a:r>
          <a:endParaRPr lang="x-none" dirty="0"/>
        </a:p>
      </dgm:t>
    </dgm:pt>
    <dgm:pt modelId="{7EADC005-6508-4058-ABC1-84C63AF46D0F}" type="sibTrans" cxnId="{9C8EF834-4474-4AD2-9CD2-B62B66667918}">
      <dgm:prSet/>
      <dgm:spPr/>
      <dgm:t>
        <a:bodyPr/>
        <a:lstStyle/>
        <a:p>
          <a:endParaRPr lang="x-none"/>
        </a:p>
      </dgm:t>
    </dgm:pt>
    <dgm:pt modelId="{70601B25-B9E7-49FA-A3D0-F572623BAFBE}" type="parTrans" cxnId="{9C8EF834-4474-4AD2-9CD2-B62B66667918}">
      <dgm:prSet/>
      <dgm:spPr/>
      <dgm:t>
        <a:bodyPr/>
        <a:lstStyle/>
        <a:p>
          <a:endParaRPr lang="x-none"/>
        </a:p>
      </dgm:t>
    </dgm:pt>
    <dgm:pt modelId="{8A382A5A-15C4-418A-B493-3A8CE7B158D6}" type="pres">
      <dgm:prSet presAssocID="{A442C29C-8542-4B84-85A0-377DA7E62D89}" presName="outerComposite" presStyleCnt="0">
        <dgm:presLayoutVars>
          <dgm:chMax val="5"/>
          <dgm:dir/>
          <dgm:resizeHandles val="exact"/>
        </dgm:presLayoutVars>
      </dgm:prSet>
      <dgm:spPr/>
    </dgm:pt>
    <dgm:pt modelId="{2F180B53-F309-4C41-830F-515F795DDD15}" type="pres">
      <dgm:prSet presAssocID="{A442C29C-8542-4B84-85A0-377DA7E62D89}" presName="dummyMaxCanvas" presStyleCnt="0">
        <dgm:presLayoutVars/>
      </dgm:prSet>
      <dgm:spPr/>
    </dgm:pt>
    <dgm:pt modelId="{360DC3EE-0C5D-49F1-8B3B-009FF3303D3F}" type="pres">
      <dgm:prSet presAssocID="{A442C29C-8542-4B84-85A0-377DA7E62D89}" presName="ThreeNodes_1" presStyleLbl="node1" presStyleIdx="0" presStyleCnt="3" custScaleX="99844">
        <dgm:presLayoutVars>
          <dgm:bulletEnabled val="1"/>
        </dgm:presLayoutVars>
      </dgm:prSet>
      <dgm:spPr/>
    </dgm:pt>
    <dgm:pt modelId="{F5F4581B-1148-4D18-B2A5-629A4ABA329F}" type="pres">
      <dgm:prSet presAssocID="{A442C29C-8542-4B84-85A0-377DA7E62D89}" presName="ThreeNodes_2" presStyleLbl="node1" presStyleIdx="1" presStyleCnt="3" custScaleX="112859" custLinFactNeighborX="-745" custLinFactNeighborY="-3695">
        <dgm:presLayoutVars>
          <dgm:bulletEnabled val="1"/>
        </dgm:presLayoutVars>
      </dgm:prSet>
      <dgm:spPr/>
    </dgm:pt>
    <dgm:pt modelId="{8FB49D27-9D4F-47FE-BCBD-E4177C7473B5}" type="pres">
      <dgm:prSet presAssocID="{A442C29C-8542-4B84-85A0-377DA7E62D89}" presName="ThreeNodes_3" presStyleLbl="node1" presStyleIdx="2" presStyleCnt="3">
        <dgm:presLayoutVars>
          <dgm:bulletEnabled val="1"/>
        </dgm:presLayoutVars>
      </dgm:prSet>
      <dgm:spPr/>
    </dgm:pt>
    <dgm:pt modelId="{2281BE43-A634-4F51-B959-9DC3B1BC7865}" type="pres">
      <dgm:prSet presAssocID="{A442C29C-8542-4B84-85A0-377DA7E62D89}" presName="ThreeConn_1-2" presStyleLbl="fgAccFollowNode1" presStyleIdx="0" presStyleCnt="2">
        <dgm:presLayoutVars>
          <dgm:bulletEnabled val="1"/>
        </dgm:presLayoutVars>
      </dgm:prSet>
      <dgm:spPr/>
    </dgm:pt>
    <dgm:pt modelId="{0EA9E71C-33B1-4330-BC68-2A8803671A51}" type="pres">
      <dgm:prSet presAssocID="{A442C29C-8542-4B84-85A0-377DA7E62D89}" presName="ThreeConn_2-3" presStyleLbl="fgAccFollowNode1" presStyleIdx="1" presStyleCnt="2">
        <dgm:presLayoutVars>
          <dgm:bulletEnabled val="1"/>
        </dgm:presLayoutVars>
      </dgm:prSet>
      <dgm:spPr/>
    </dgm:pt>
    <dgm:pt modelId="{62ABA65B-7E2B-4682-9B06-1D8A1BD8964D}" type="pres">
      <dgm:prSet presAssocID="{A442C29C-8542-4B84-85A0-377DA7E62D89}" presName="ThreeNodes_1_text" presStyleLbl="node1" presStyleIdx="2" presStyleCnt="3">
        <dgm:presLayoutVars>
          <dgm:bulletEnabled val="1"/>
        </dgm:presLayoutVars>
      </dgm:prSet>
      <dgm:spPr/>
    </dgm:pt>
    <dgm:pt modelId="{9DAE65A5-D43C-47FC-8037-38D81C5A885F}" type="pres">
      <dgm:prSet presAssocID="{A442C29C-8542-4B84-85A0-377DA7E62D89}" presName="ThreeNodes_2_text" presStyleLbl="node1" presStyleIdx="2" presStyleCnt="3">
        <dgm:presLayoutVars>
          <dgm:bulletEnabled val="1"/>
        </dgm:presLayoutVars>
      </dgm:prSet>
      <dgm:spPr/>
    </dgm:pt>
    <dgm:pt modelId="{B08A605A-6DF5-48A2-A9A7-5EAFED5A7566}" type="pres">
      <dgm:prSet presAssocID="{A442C29C-8542-4B84-85A0-377DA7E62D89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424E8903-CE62-4B75-B57F-F51F64B15F6A}" type="presOf" srcId="{6C1F1EE1-9BFD-46B2-A00B-1951FFF84E5E}" destId="{62ABA65B-7E2B-4682-9B06-1D8A1BD8964D}" srcOrd="1" destOrd="0" presId="urn:microsoft.com/office/officeart/2005/8/layout/vProcess5"/>
    <dgm:cxn modelId="{4E6D4E05-7F05-4304-9616-669E298D0B15}" type="presOf" srcId="{15364CF0-EC60-4439-84C3-BAA1552FFA1D}" destId="{0EA9E71C-33B1-4330-BC68-2A8803671A51}" srcOrd="0" destOrd="0" presId="urn:microsoft.com/office/officeart/2005/8/layout/vProcess5"/>
    <dgm:cxn modelId="{950FA429-9D41-4910-AFD6-DFA652CCF8C2}" srcId="{A442C29C-8542-4B84-85A0-377DA7E62D89}" destId="{F0D5255B-418D-4A38-B394-CE7639E4C79C}" srcOrd="2" destOrd="0" parTransId="{153AE028-14C1-4D75-A3D3-2D3FC730EB74}" sibTransId="{1724536F-328B-4A2D-823E-417322987625}"/>
    <dgm:cxn modelId="{9C8EF834-4474-4AD2-9CD2-B62B66667918}" srcId="{A442C29C-8542-4B84-85A0-377DA7E62D89}" destId="{6C1F1EE1-9BFD-46B2-A00B-1951FFF84E5E}" srcOrd="0" destOrd="0" parTransId="{70601B25-B9E7-49FA-A3D0-F572623BAFBE}" sibTransId="{7EADC005-6508-4058-ABC1-84C63AF46D0F}"/>
    <dgm:cxn modelId="{52A58462-DDFD-420A-9B4E-B5E110066FA8}" type="presOf" srcId="{F0D5255B-418D-4A38-B394-CE7639E4C79C}" destId="{8FB49D27-9D4F-47FE-BCBD-E4177C7473B5}" srcOrd="0" destOrd="0" presId="urn:microsoft.com/office/officeart/2005/8/layout/vProcess5"/>
    <dgm:cxn modelId="{E8A8ED44-616F-4C6C-945A-43CA3F24CB1C}" type="presOf" srcId="{0AB1CF19-3B11-4154-BE84-457B92957467}" destId="{F5F4581B-1148-4D18-B2A5-629A4ABA329F}" srcOrd="0" destOrd="0" presId="urn:microsoft.com/office/officeart/2005/8/layout/vProcess5"/>
    <dgm:cxn modelId="{2D3CC98D-1538-4192-AD59-11DC468BC25E}" type="presOf" srcId="{A442C29C-8542-4B84-85A0-377DA7E62D89}" destId="{8A382A5A-15C4-418A-B493-3A8CE7B158D6}" srcOrd="0" destOrd="0" presId="urn:microsoft.com/office/officeart/2005/8/layout/vProcess5"/>
    <dgm:cxn modelId="{738103A1-73D6-47B9-8891-BB66AFC68616}" type="presOf" srcId="{0AB1CF19-3B11-4154-BE84-457B92957467}" destId="{9DAE65A5-D43C-47FC-8037-38D81C5A885F}" srcOrd="1" destOrd="0" presId="urn:microsoft.com/office/officeart/2005/8/layout/vProcess5"/>
    <dgm:cxn modelId="{99BD8DAB-CD24-4F63-A2D9-7C1A885E333F}" srcId="{A442C29C-8542-4B84-85A0-377DA7E62D89}" destId="{0AB1CF19-3B11-4154-BE84-457B92957467}" srcOrd="1" destOrd="0" parTransId="{AC309896-4BAC-4F2B-833D-C4828906918D}" sibTransId="{15364CF0-EC60-4439-84C3-BAA1552FFA1D}"/>
    <dgm:cxn modelId="{F309ABB0-C9C1-4D41-8883-6F0E2FD2E59E}" type="presOf" srcId="{7EADC005-6508-4058-ABC1-84C63AF46D0F}" destId="{2281BE43-A634-4F51-B959-9DC3B1BC7865}" srcOrd="0" destOrd="0" presId="urn:microsoft.com/office/officeart/2005/8/layout/vProcess5"/>
    <dgm:cxn modelId="{EABC97D5-4E53-4660-982C-F3E7745B623F}" type="presOf" srcId="{6C1F1EE1-9BFD-46B2-A00B-1951FFF84E5E}" destId="{360DC3EE-0C5D-49F1-8B3B-009FF3303D3F}" srcOrd="0" destOrd="0" presId="urn:microsoft.com/office/officeart/2005/8/layout/vProcess5"/>
    <dgm:cxn modelId="{152404E4-73ED-4921-92C4-3857E723CE84}" type="presOf" srcId="{F0D5255B-418D-4A38-B394-CE7639E4C79C}" destId="{B08A605A-6DF5-48A2-A9A7-5EAFED5A7566}" srcOrd="1" destOrd="0" presId="urn:microsoft.com/office/officeart/2005/8/layout/vProcess5"/>
    <dgm:cxn modelId="{824C1EAF-4E91-4733-A41C-A4F66ABF270E}" type="presParOf" srcId="{8A382A5A-15C4-418A-B493-3A8CE7B158D6}" destId="{2F180B53-F309-4C41-830F-515F795DDD15}" srcOrd="0" destOrd="0" presId="urn:microsoft.com/office/officeart/2005/8/layout/vProcess5"/>
    <dgm:cxn modelId="{8629CE63-4204-4E33-A2F7-F82C601216B0}" type="presParOf" srcId="{8A382A5A-15C4-418A-B493-3A8CE7B158D6}" destId="{360DC3EE-0C5D-49F1-8B3B-009FF3303D3F}" srcOrd="1" destOrd="0" presId="urn:microsoft.com/office/officeart/2005/8/layout/vProcess5"/>
    <dgm:cxn modelId="{9ACBE899-9E50-4199-9036-51B1AE152D2F}" type="presParOf" srcId="{8A382A5A-15C4-418A-B493-3A8CE7B158D6}" destId="{F5F4581B-1148-4D18-B2A5-629A4ABA329F}" srcOrd="2" destOrd="0" presId="urn:microsoft.com/office/officeart/2005/8/layout/vProcess5"/>
    <dgm:cxn modelId="{6033A615-F3A9-4CF9-A4C8-D6B31341569A}" type="presParOf" srcId="{8A382A5A-15C4-418A-B493-3A8CE7B158D6}" destId="{8FB49D27-9D4F-47FE-BCBD-E4177C7473B5}" srcOrd="3" destOrd="0" presId="urn:microsoft.com/office/officeart/2005/8/layout/vProcess5"/>
    <dgm:cxn modelId="{1EEA23D5-D45C-4321-B5A1-BDBD77F3B20C}" type="presParOf" srcId="{8A382A5A-15C4-418A-B493-3A8CE7B158D6}" destId="{2281BE43-A634-4F51-B959-9DC3B1BC7865}" srcOrd="4" destOrd="0" presId="urn:microsoft.com/office/officeart/2005/8/layout/vProcess5"/>
    <dgm:cxn modelId="{458D7B31-EA8B-4C22-82C6-73E507072EBA}" type="presParOf" srcId="{8A382A5A-15C4-418A-B493-3A8CE7B158D6}" destId="{0EA9E71C-33B1-4330-BC68-2A8803671A51}" srcOrd="5" destOrd="0" presId="urn:microsoft.com/office/officeart/2005/8/layout/vProcess5"/>
    <dgm:cxn modelId="{72A079D4-375E-4CE2-B42A-8FF8670E5BA7}" type="presParOf" srcId="{8A382A5A-15C4-418A-B493-3A8CE7B158D6}" destId="{62ABA65B-7E2B-4682-9B06-1D8A1BD8964D}" srcOrd="6" destOrd="0" presId="urn:microsoft.com/office/officeart/2005/8/layout/vProcess5"/>
    <dgm:cxn modelId="{B3FC00F3-8BE7-461E-8F1F-F580A207239B}" type="presParOf" srcId="{8A382A5A-15C4-418A-B493-3A8CE7B158D6}" destId="{9DAE65A5-D43C-47FC-8037-38D81C5A885F}" srcOrd="7" destOrd="0" presId="urn:microsoft.com/office/officeart/2005/8/layout/vProcess5"/>
    <dgm:cxn modelId="{743B8B7E-7BD1-45F8-B783-C405816E43CB}" type="presParOf" srcId="{8A382A5A-15C4-418A-B493-3A8CE7B158D6}" destId="{B08A605A-6DF5-48A2-A9A7-5EAFED5A7566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0DC3EE-0C5D-49F1-8B3B-009FF3303D3F}">
      <dsp:nvSpPr>
        <dsp:cNvPr id="0" name=""/>
        <dsp:cNvSpPr/>
      </dsp:nvSpPr>
      <dsp:spPr>
        <a:xfrm>
          <a:off x="2787" y="0"/>
          <a:ext cx="3567611" cy="83893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700" kern="1200" dirty="0"/>
            <a:t>萌神拣选</a:t>
          </a:r>
          <a:r>
            <a:rPr lang="en-US" altLang="zh-CN" sz="1700" kern="1200" dirty="0"/>
            <a:t>-Being Chosen</a:t>
          </a:r>
          <a:endParaRPr lang="x-none" sz="1700" kern="1200" dirty="0"/>
        </a:p>
      </dsp:txBody>
      <dsp:txXfrm>
        <a:off x="27359" y="24572"/>
        <a:ext cx="2663666" cy="789794"/>
      </dsp:txXfrm>
    </dsp:sp>
    <dsp:sp modelId="{F5F4581B-1148-4D18-B2A5-629A4ABA329F}">
      <dsp:nvSpPr>
        <dsp:cNvPr id="0" name=""/>
        <dsp:cNvSpPr/>
      </dsp:nvSpPr>
      <dsp:spPr>
        <a:xfrm>
          <a:off x="58922" y="947762"/>
          <a:ext cx="4032661" cy="83893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700" kern="1200" dirty="0"/>
            <a:t>生命改变</a:t>
          </a:r>
          <a:r>
            <a:rPr lang="en-US" altLang="zh-CN" sz="1700" kern="1200" dirty="0"/>
            <a:t>-Being transformed</a:t>
          </a:r>
          <a:endParaRPr lang="x-none" sz="1700" kern="1200" dirty="0"/>
        </a:p>
      </dsp:txBody>
      <dsp:txXfrm>
        <a:off x="83494" y="972334"/>
        <a:ext cx="3012263" cy="789794"/>
      </dsp:txXfrm>
    </dsp:sp>
    <dsp:sp modelId="{8FB49D27-9D4F-47FE-BCBD-E4177C7473B5}">
      <dsp:nvSpPr>
        <dsp:cNvPr id="0" name=""/>
        <dsp:cNvSpPr/>
      </dsp:nvSpPr>
      <dsp:spPr>
        <a:xfrm>
          <a:off x="630562" y="1957521"/>
          <a:ext cx="3573185" cy="83893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700" kern="1200" dirty="0"/>
            <a:t>祝福万民</a:t>
          </a:r>
          <a:r>
            <a:rPr lang="en-US" altLang="zh-CN" sz="1700" kern="1200" dirty="0"/>
            <a:t>-Blessing others</a:t>
          </a:r>
          <a:endParaRPr lang="x-none" sz="1700" kern="1200" dirty="0"/>
        </a:p>
      </dsp:txBody>
      <dsp:txXfrm>
        <a:off x="655134" y="1982093"/>
        <a:ext cx="2663451" cy="789794"/>
      </dsp:txXfrm>
    </dsp:sp>
    <dsp:sp modelId="{2281BE43-A634-4F51-B959-9DC3B1BC7865}">
      <dsp:nvSpPr>
        <dsp:cNvPr id="0" name=""/>
        <dsp:cNvSpPr/>
      </dsp:nvSpPr>
      <dsp:spPr>
        <a:xfrm>
          <a:off x="3027876" y="636194"/>
          <a:ext cx="545309" cy="54530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x-none" sz="1800" kern="1200"/>
        </a:p>
      </dsp:txBody>
      <dsp:txXfrm>
        <a:off x="3150571" y="636194"/>
        <a:ext cx="299919" cy="410345"/>
      </dsp:txXfrm>
    </dsp:sp>
    <dsp:sp modelId="{0EA9E71C-33B1-4330-BC68-2A8803671A51}">
      <dsp:nvSpPr>
        <dsp:cNvPr id="0" name=""/>
        <dsp:cNvSpPr/>
      </dsp:nvSpPr>
      <dsp:spPr>
        <a:xfrm>
          <a:off x="3343157" y="1609362"/>
          <a:ext cx="545309" cy="545309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x-none" sz="1800" kern="1200"/>
        </a:p>
      </dsp:txBody>
      <dsp:txXfrm>
        <a:off x="3465852" y="1609362"/>
        <a:ext cx="299919" cy="4103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4812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4CF3B5-6CAB-41E9-9DE7-BA73E5A7A8D8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5638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7188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481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4812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B2AFBA-E494-4797-8C8D-F94183E47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469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/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marL="343080" indent="-343080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743040" lvl="1" indent="-285840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1143000" lvl="2" indent="-228600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600200" lvl="3" indent="-228600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2057400" lvl="4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2057400" lvl="5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2057400" lvl="6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>
          <a:xfrm>
            <a:off x="456840" y="6244920"/>
            <a:ext cx="2133720" cy="476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zh-CN" sz="14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AFAE3543-9220-4EB3-8602-C1C5EF8402C1}" type="datetime">
              <a:rPr lang="en-US" altLang="zh-CN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3/1/2026</a:t>
            </a:fld>
            <a:endParaRPr lang="en-US" sz="1400" b="0" u="sng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>
          <a:xfrm>
            <a:off x="3124080" y="6244920"/>
            <a:ext cx="2895840" cy="476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800" b="0" u="sng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>
          <a:xfrm>
            <a:off x="6552720" y="6244920"/>
            <a:ext cx="2133720" cy="476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zh-CN" sz="14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B19EB0EB-CC72-44F1-8590-58CF82603A65}" type="slidenum">
              <a:rPr lang="en-US" altLang="zh-CN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‹#›</a:t>
            </a:fld>
            <a:endParaRPr lang="en-US" sz="1400" b="0" u="sng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A9ADB-3495-481F-BB4E-9C7128B17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D6FF4C-26CB-4281-A2F7-6CBE45186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2E72A9-F222-45B4-9355-C04C058641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699F6E-77AD-4EBC-BAF9-5A43CDEC41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F77677-7169-4591-B047-0678815F48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82A6EB-0285-4FA4-A00C-A7F716084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D39526-82B8-402C-8A2B-82EF8F3F3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5EC9E6-6FF1-4541-9CB1-A2FF9D852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255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70F54-6CED-4251-A0A6-32CCD1213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72C8E6-49D6-46A5-8DC3-B0D8E683C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883CBA-77CD-4490-A5F3-BAA8FC25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A5FF79-61B6-4693-8547-95B1F2F7A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3132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BDCB94-13E9-41CB-88F0-D30A1791D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4795A4-736C-426D-8559-5AD589275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2A2ACD-17F3-4C16-8E77-86EC92CCD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2558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FCB2E-B68A-48F9-8B20-CDED818FB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81C83-64B5-4BFD-A163-75C2EA7F8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5D44AD-E361-48A3-936D-DDA0D51445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EED06C-E016-489C-8863-EA1BE998B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9161F0-D253-49A7-9A08-7A0A22814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42C61A-B326-40A7-A286-90D0544BB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1836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2DF6F-D00F-4CE4-8701-B00627346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0FF7AB-F851-4425-8407-996C920E68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ED6CF5-154F-4615-8CDC-E2BFA61FA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5C400-0D13-495F-8C4E-EC3CDF5F2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B290D7-98AC-45E5-A7D6-73520AFC7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94276C-2BD2-4C4F-AC04-DD3D73768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7315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170B0-C1C5-4976-80E8-6B4F90EB3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7593EE-493E-4BCE-8992-24CA63E1E0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80919F-FDDD-42FB-8422-A0665D558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6D38A-35F8-4667-A1F4-49644471E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9CC230-78B7-487B-9C95-CB00868F6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3017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4CB826-D9AA-4689-B8C0-38D999F0D0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1F1CDD-16FB-45E0-9887-24374C5676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846397-BBD2-4426-B1F5-FD6EA3CDC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B91E4-73D0-4ACD-8F54-00EE6FB1D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B28C61-59FE-44D6-A7D6-AAD292232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1131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Defaul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/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marL="343080" indent="-343080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743040" lvl="1" indent="-285840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1143000" lvl="2" indent="-228600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600200" lvl="3" indent="-228600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2057400" lvl="4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2057400" lvl="5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2057400" lvl="6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>
          <a:xfrm>
            <a:off x="456840" y="6244920"/>
            <a:ext cx="2133720" cy="476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zh-CN" sz="14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AFAE3543-9220-4EB3-8602-C1C5EF8402C1}" type="datetime">
              <a:rPr lang="en-US" altLang="zh-CN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3/1/2026</a:t>
            </a:fld>
            <a:endParaRPr lang="en-US" sz="1400" b="0" u="sng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>
          <a:xfrm>
            <a:off x="3124080" y="6244920"/>
            <a:ext cx="2895840" cy="476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800" b="0" u="sng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>
          <a:xfrm>
            <a:off x="6552720" y="6244920"/>
            <a:ext cx="2133720" cy="476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zh-CN" sz="14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B19EB0EB-CC72-44F1-8590-58CF82603A65}" type="slidenum">
              <a:rPr lang="en-US" altLang="zh-CN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‹#›</a:t>
            </a:fld>
            <a:endParaRPr lang="en-US" sz="1400" b="0" u="sng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49417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/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Click to edit the title text format</a:t>
            </a: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marL="343080" indent="-343080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Click to edit the outline text format</a:t>
            </a:r>
          </a:p>
          <a:p>
            <a:pPr marL="743040" lvl="1" indent="-285840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Second Outline Level</a:t>
            </a:r>
          </a:p>
          <a:p>
            <a:pPr marL="1143000" lvl="2" indent="-228600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Third Outline Level</a:t>
            </a:r>
          </a:p>
          <a:p>
            <a:pPr marL="1600200" lvl="3" indent="-228600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Fourth Outline Level</a:t>
            </a:r>
          </a:p>
          <a:p>
            <a:pPr marL="2057400" lvl="4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Fifth Outline Level</a:t>
            </a:r>
          </a:p>
          <a:p>
            <a:pPr marL="2057400" lvl="5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Sixth Outline Level</a:t>
            </a:r>
          </a:p>
          <a:p>
            <a:pPr marL="2057400" lvl="6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Seventh Outline Level</a:t>
            </a:r>
          </a:p>
        </p:txBody>
      </p:sp>
      <p:sp>
        <p:nvSpPr>
          <p:cNvPr id="9" name="PlaceHolder 3"/>
          <p:cNvSpPr>
            <a:spLocks noGrp="1"/>
          </p:cNvSpPr>
          <p:nvPr>
            <p:ph type="dt" idx="4"/>
          </p:nvPr>
        </p:nvSpPr>
        <p:spPr>
          <a:xfrm>
            <a:off x="456840" y="6356520"/>
            <a:ext cx="2133720" cy="3650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zh-CN" sz="1200" b="0" u="sng" strike="noStrike">
                <a:solidFill>
                  <a:srgbClr val="898989"/>
                </a:solidFill>
                <a:effectLst/>
                <a:uFillTx/>
                <a:latin typeface="Calibri"/>
                <a:ea typeface="宋体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D3030F58-67E1-46CF-97C5-1931C0FD4C44}" type="datetime">
              <a:rPr lang="en-US" altLang="zh-CN" sz="1200" b="0" u="sng" strike="noStrike">
                <a:solidFill>
                  <a:srgbClr val="898989"/>
                </a:solidFill>
                <a:effectLst/>
                <a:uFillTx/>
                <a:latin typeface="Calibri"/>
                <a:ea typeface="宋体"/>
              </a:rPr>
              <a:t>3/1/2026</a:t>
            </a:fld>
            <a:endParaRPr lang="en-US" sz="1200" b="0" u="sng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" name="PlaceHolder 4"/>
          <p:cNvSpPr>
            <a:spLocks noGrp="1"/>
          </p:cNvSpPr>
          <p:nvPr>
            <p:ph type="ftr" idx="5"/>
          </p:nvPr>
        </p:nvSpPr>
        <p:spPr>
          <a:xfrm>
            <a:off x="3124080" y="6356520"/>
            <a:ext cx="2895840" cy="3650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800" b="0" u="sng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" name="PlaceHolder 5"/>
          <p:cNvSpPr>
            <a:spLocks noGrp="1"/>
          </p:cNvSpPr>
          <p:nvPr>
            <p:ph type="sldNum" idx="6"/>
          </p:nvPr>
        </p:nvSpPr>
        <p:spPr>
          <a:xfrm>
            <a:off x="6552720" y="6356520"/>
            <a:ext cx="2133720" cy="3650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zh-CN" sz="1200" b="0" u="sng" strike="noStrike">
                <a:solidFill>
                  <a:srgbClr val="898989"/>
                </a:solidFill>
                <a:effectLst/>
                <a:uFillTx/>
                <a:latin typeface="Calibri"/>
                <a:ea typeface="宋体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47B5543C-6A0A-4CDB-9375-91A06C15EEDD}" type="slidenum">
              <a:rPr lang="en-US" altLang="zh-CN" sz="1200" b="0" u="sng" strike="noStrike">
                <a:solidFill>
                  <a:srgbClr val="898989"/>
                </a:solidFill>
                <a:effectLst/>
                <a:uFillTx/>
                <a:latin typeface="Calibri"/>
                <a:ea typeface="宋体"/>
              </a:rPr>
              <a:t>‹#›</a:t>
            </a:fld>
            <a:endParaRPr lang="en-US" sz="1200" b="0" u="sng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/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Click to edit the title text format</a:t>
            </a: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marL="343080" indent="-343080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Click to edit the outline text format</a:t>
            </a:r>
          </a:p>
          <a:p>
            <a:pPr marL="743040" lvl="1" indent="-285840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Second Outline Level</a:t>
            </a:r>
          </a:p>
          <a:p>
            <a:pPr marL="1143000" lvl="2" indent="-228600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Third Outline Level</a:t>
            </a:r>
          </a:p>
          <a:p>
            <a:pPr marL="1600200" lvl="3" indent="-228600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Fourth Outline Level</a:t>
            </a:r>
          </a:p>
          <a:p>
            <a:pPr marL="2057400" lvl="4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Fifth Outline Level</a:t>
            </a:r>
          </a:p>
          <a:p>
            <a:pPr marL="2057400" lvl="5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Sixth Outline Level</a:t>
            </a:r>
          </a:p>
          <a:p>
            <a:pPr marL="2057400" lvl="6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Seventh Outline Level</a:t>
            </a:r>
          </a:p>
        </p:txBody>
      </p:sp>
      <p:sp>
        <p:nvSpPr>
          <p:cNvPr id="14" name="PlaceHolder 3"/>
          <p:cNvSpPr>
            <a:spLocks noGrp="1"/>
          </p:cNvSpPr>
          <p:nvPr>
            <p:ph type="dt" idx="7"/>
          </p:nvPr>
        </p:nvSpPr>
        <p:spPr>
          <a:xfrm>
            <a:off x="456840" y="6356520"/>
            <a:ext cx="2133720" cy="3650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zh-CN" sz="1200" b="0" u="sng" strike="noStrike">
                <a:solidFill>
                  <a:srgbClr val="898989"/>
                </a:solidFill>
                <a:effectLst/>
                <a:uFillTx/>
                <a:latin typeface="Calibri"/>
                <a:ea typeface="宋体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ABFC9B71-1C1F-44B7-800F-92E1BFCFBE4B}" type="datetime">
              <a:rPr lang="en-US" altLang="zh-CN" sz="1200" b="0" u="sng" strike="noStrike">
                <a:solidFill>
                  <a:srgbClr val="898989"/>
                </a:solidFill>
                <a:effectLst/>
                <a:uFillTx/>
                <a:latin typeface="Calibri"/>
                <a:ea typeface="宋体"/>
              </a:rPr>
              <a:t>3/1/2026</a:t>
            </a:fld>
            <a:endParaRPr lang="en-US" sz="1200" b="0" u="sng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ftr" idx="8"/>
          </p:nvPr>
        </p:nvSpPr>
        <p:spPr>
          <a:xfrm>
            <a:off x="3124080" y="6356520"/>
            <a:ext cx="2895840" cy="3650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800" b="0" u="sng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" name="PlaceHolder 5"/>
          <p:cNvSpPr>
            <a:spLocks noGrp="1"/>
          </p:cNvSpPr>
          <p:nvPr>
            <p:ph type="sldNum" idx="9"/>
          </p:nvPr>
        </p:nvSpPr>
        <p:spPr>
          <a:xfrm>
            <a:off x="6552720" y="6356520"/>
            <a:ext cx="2133720" cy="3650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zh-CN" sz="1200" b="0" u="sng" strike="noStrike">
                <a:solidFill>
                  <a:srgbClr val="898989"/>
                </a:solidFill>
                <a:effectLst/>
                <a:uFillTx/>
                <a:latin typeface="Calibri"/>
                <a:ea typeface="宋体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52836511-4D1E-4826-9902-FB2950DD04CA}" type="slidenum">
              <a:rPr lang="en-US" altLang="zh-CN" sz="1200" b="0" u="sng" strike="noStrike">
                <a:solidFill>
                  <a:srgbClr val="898989"/>
                </a:solidFill>
                <a:effectLst/>
                <a:uFillTx/>
                <a:latin typeface="Calibri"/>
                <a:ea typeface="宋体"/>
              </a:rPr>
              <a:t>‹#›</a:t>
            </a:fld>
            <a:endParaRPr lang="en-US" sz="1200" b="0" u="sng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/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Click to edit the title text format</a:t>
            </a: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marL="343080" indent="-343080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Click to edit the outline text format</a:t>
            </a:r>
          </a:p>
          <a:p>
            <a:pPr marL="743040" lvl="1" indent="-285840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Second Outline Level</a:t>
            </a:r>
          </a:p>
          <a:p>
            <a:pPr marL="1143000" lvl="2" indent="-228600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Third Outline Level</a:t>
            </a:r>
          </a:p>
          <a:p>
            <a:pPr marL="1600200" lvl="3" indent="-228600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Fourth Outline Level</a:t>
            </a:r>
          </a:p>
          <a:p>
            <a:pPr marL="2057400" lvl="4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Fifth Outline Level</a:t>
            </a:r>
          </a:p>
          <a:p>
            <a:pPr marL="2057400" lvl="5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Sixth Outline Level</a:t>
            </a:r>
          </a:p>
          <a:p>
            <a:pPr marL="2057400" lvl="6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Seventh Outline Level</a:t>
            </a:r>
          </a:p>
        </p:txBody>
      </p:sp>
      <p:sp>
        <p:nvSpPr>
          <p:cNvPr id="19" name="PlaceHolder 3"/>
          <p:cNvSpPr>
            <a:spLocks noGrp="1"/>
          </p:cNvSpPr>
          <p:nvPr>
            <p:ph type="dt" idx="10"/>
          </p:nvPr>
        </p:nvSpPr>
        <p:spPr>
          <a:xfrm>
            <a:off x="456840" y="6356520"/>
            <a:ext cx="2133720" cy="3650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zh-CN" sz="1200" b="0" u="sng" strike="noStrike">
                <a:solidFill>
                  <a:srgbClr val="898989"/>
                </a:solidFill>
                <a:effectLst/>
                <a:uFillTx/>
                <a:latin typeface="Calibri"/>
                <a:ea typeface="宋体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4DAEE1AA-1926-4A0E-BDE3-343192D58C44}" type="datetime">
              <a:rPr lang="en-US" altLang="zh-CN" sz="1200" b="0" u="sng" strike="noStrike">
                <a:solidFill>
                  <a:srgbClr val="898989"/>
                </a:solidFill>
                <a:effectLst/>
                <a:uFillTx/>
                <a:latin typeface="Calibri"/>
                <a:ea typeface="宋体"/>
              </a:rPr>
              <a:t>3/1/2026</a:t>
            </a:fld>
            <a:endParaRPr lang="en-US" sz="1200" b="0" u="sng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ftr" idx="11"/>
          </p:nvPr>
        </p:nvSpPr>
        <p:spPr>
          <a:xfrm>
            <a:off x="3124080" y="6356520"/>
            <a:ext cx="2895840" cy="3650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800" b="0" u="sng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" name="PlaceHolder 5"/>
          <p:cNvSpPr>
            <a:spLocks noGrp="1"/>
          </p:cNvSpPr>
          <p:nvPr>
            <p:ph type="sldNum" idx="12"/>
          </p:nvPr>
        </p:nvSpPr>
        <p:spPr>
          <a:xfrm>
            <a:off x="6552720" y="6356520"/>
            <a:ext cx="2133720" cy="3650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zh-CN" sz="1200" b="0" u="sng" strike="noStrike">
                <a:solidFill>
                  <a:srgbClr val="898989"/>
                </a:solidFill>
                <a:effectLst/>
                <a:uFillTx/>
                <a:latin typeface="Calibri"/>
                <a:ea typeface="宋体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891380C8-C537-4601-A960-6B71F1E3D8B1}" type="slidenum">
              <a:rPr lang="en-US" altLang="zh-CN" sz="1200" b="0" u="sng" strike="noStrike">
                <a:solidFill>
                  <a:srgbClr val="898989"/>
                </a:solidFill>
                <a:effectLst/>
                <a:uFillTx/>
                <a:latin typeface="Calibri"/>
                <a:ea typeface="宋体"/>
              </a:rPr>
              <a:t>‹#›</a:t>
            </a:fld>
            <a:endParaRPr lang="en-US" sz="1200" b="0" u="sng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EF58D-B62B-40BB-83AA-9D07CFC4ED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AC06D3-F571-4213-A2A4-6A1915120C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10580-AD31-4B8F-8448-55A666AC1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3/1/2026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C99C8-515A-4FEA-9CD2-6D0BF46CF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72AF1B-1868-4C05-B6C3-9EBF29A50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23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EF58D-B62B-40BB-83AA-9D07CFC4ED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AC06D3-F571-4213-A2A4-6A1915120C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10580-AD31-4B8F-8448-55A666AC1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3/1/2026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C99C8-515A-4FEA-9CD2-6D0BF46CF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72AF1B-1868-4C05-B6C3-9EBF29A50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386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6D384-B2C5-42A4-9774-A931C39BA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D736C-5FCC-43BC-B824-A90F2CC5D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A3A50-B922-45BE-945D-7ED3EBD83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241F78-20DE-4D53-BB25-79E5C4E1A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643084-C669-4FDF-87D4-F22D36BB8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382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6C559-800C-489A-9174-7901F92B0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42B5C3-320B-4CFD-B6A7-A28C7E435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FCA372-3F42-4113-A73B-5FDCF93CB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A1197-0C78-4878-B086-5D206EA49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B83D8-FD42-44FF-AA20-944A519CC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646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685AA-B5C7-4E3D-85FA-94F3C73E5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AFEEA-6F3F-4630-A950-61C05D2FAF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C36817-B869-4D19-9EE8-A3166B0E15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074146-2374-4321-AEBB-3E9B09D77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42337B-B902-4DC2-BB94-02B8A7549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4AD585-B83C-4ECF-AF42-8DDF6996B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270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7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47A131F-D5DE-41A5-B4CF-4F345319B40B}"/>
              </a:ext>
            </a:extLst>
          </p:cNvPr>
          <p:cNvSpPr/>
          <p:nvPr/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AF4666D-BD98-40A5-A75F-478B982010B2}"/>
              </a:ext>
            </a:extLst>
          </p:cNvPr>
          <p:cNvSpPr/>
          <p:nvPr/>
        </p:nvSpPr>
        <p:spPr>
          <a:xfrm rot="10800000">
            <a:off x="519634" y="-3086"/>
            <a:ext cx="994583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sz="135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68680585-71F9-4721-A998-4974171D2EB4}"/>
              </a:ext>
            </a:extLst>
          </p:cNvPr>
          <p:cNvSpPr/>
          <p:nvPr/>
        </p:nvSpPr>
        <p:spPr>
          <a:xfrm>
            <a:off x="7829442" y="6172201"/>
            <a:ext cx="1111577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sz="135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2BC95C2-2EEC-4F59-ABA8-660B0D059CCF}"/>
              </a:ext>
            </a:extLst>
          </p:cNvPr>
          <p:cNvSpPr/>
          <p:nvPr/>
        </p:nvSpPr>
        <p:spPr>
          <a:xfrm>
            <a:off x="5983014" y="5197178"/>
            <a:ext cx="31587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grpSp>
        <p:nvGrpSpPr>
          <p:cNvPr id="11" name="Graphic 141">
            <a:extLst>
              <a:ext uri="{FF2B5EF4-FFF2-40B4-BE49-F238E27FC236}">
                <a16:creationId xmlns:a16="http://schemas.microsoft.com/office/drawing/2014/main" id="{03E9870D-4BBA-43AF-8D44-BBADF020CFF6}"/>
              </a:ext>
            </a:extLst>
          </p:cNvPr>
          <p:cNvGrpSpPr/>
          <p:nvPr/>
        </p:nvGrpSpPr>
        <p:grpSpPr>
          <a:xfrm>
            <a:off x="8137" y="15178"/>
            <a:ext cx="1649213" cy="3331254"/>
            <a:chOff x="4473129" y="923925"/>
            <a:chExt cx="3308947" cy="5012817"/>
          </a:xfrm>
          <a:noFill/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4BC5055-C77D-43CD-BB1D-A77B6779CDAD}"/>
                </a:ext>
              </a:extLst>
            </p:cNvPr>
            <p:cNvSpPr/>
            <p:nvPr/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B12D0B8-9385-489A-85AE-3D14AD0BA2FC}"/>
                </a:ext>
              </a:extLst>
            </p:cNvPr>
            <p:cNvSpPr/>
            <p:nvPr/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158A14A-147E-4130-A5E2-38FD84B181AF}"/>
                </a:ext>
              </a:extLst>
            </p:cNvPr>
            <p:cNvSpPr/>
            <p:nvPr/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5B8B1EB-5E2B-472C-AE60-2EC5961F16F9}"/>
                </a:ext>
              </a:extLst>
            </p:cNvPr>
            <p:cNvSpPr/>
            <p:nvPr/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4F5BD77-58D7-4B61-A666-1B4139A63A28}"/>
                </a:ext>
              </a:extLst>
            </p:cNvPr>
            <p:cNvSpPr/>
            <p:nvPr/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5CBEC6B-EDB6-40B8-8771-E5AF41B8D698}"/>
                </a:ext>
              </a:extLst>
            </p:cNvPr>
            <p:cNvSpPr/>
            <p:nvPr/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1BD0EE8-AA47-4044-9251-9F5A4B820120}"/>
                </a:ext>
              </a:extLst>
            </p:cNvPr>
            <p:cNvSpPr/>
            <p:nvPr/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</p:grpSp>
      <p:grpSp>
        <p:nvGrpSpPr>
          <p:cNvPr id="19" name="Graphic 157">
            <a:extLst>
              <a:ext uri="{FF2B5EF4-FFF2-40B4-BE49-F238E27FC236}">
                <a16:creationId xmlns:a16="http://schemas.microsoft.com/office/drawing/2014/main" id="{C3279E8D-2BAA-4CB1-834B-09FADD54DE56}"/>
              </a:ext>
            </a:extLst>
          </p:cNvPr>
          <p:cNvGrpSpPr/>
          <p:nvPr/>
        </p:nvGrpSpPr>
        <p:grpSpPr>
          <a:xfrm>
            <a:off x="6457950" y="3276601"/>
            <a:ext cx="2646945" cy="3581399"/>
            <a:chOff x="4114800" y="1423987"/>
            <a:chExt cx="3961542" cy="4007547"/>
          </a:xfrm>
          <a:noFill/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456F18E-4F61-486D-9CD6-65B30372C534}"/>
                </a:ext>
              </a:extLst>
            </p:cNvPr>
            <p:cNvSpPr/>
            <p:nvPr/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18DDF45-08F0-46B6-A0B7-133735C94F47}"/>
                </a:ext>
              </a:extLst>
            </p:cNvPr>
            <p:cNvSpPr/>
            <p:nvPr/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9D0CC0F-710D-43F4-BC86-763767420133}"/>
                </a:ext>
              </a:extLst>
            </p:cNvPr>
            <p:cNvSpPr/>
            <p:nvPr/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FB36AB6-CB81-495A-8A33-C0BCE67D6F23}"/>
                </a:ext>
              </a:extLst>
            </p:cNvPr>
            <p:cNvSpPr/>
            <p:nvPr/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993F7E6-ABF6-482D-BEA5-B4E607DDB433}"/>
                </a:ext>
              </a:extLst>
            </p:cNvPr>
            <p:cNvSpPr/>
            <p:nvPr/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DCA0B097-C21A-40B4-95E4-2FFA9697F824}"/>
                </a:ext>
              </a:extLst>
            </p:cNvPr>
            <p:cNvSpPr/>
            <p:nvPr/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B2AF0F5-7EAA-4BAB-8DE2-D84E124170FA}"/>
                </a:ext>
              </a:extLst>
            </p:cNvPr>
            <p:cNvSpPr/>
            <p:nvPr/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60C036-BBCE-4F9E-AD56-DD36D4407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lIns="109728" tIns="109728" rIns="109728" bIns="91440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5D7EC-1E6A-473F-B5A4-18CDFB6CF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lIns="109728" tIns="109728" rIns="109728" bIns="914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9981C7-34D5-49A4-949D-715FD4BD8F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l">
              <a:defRPr lang="en-US" sz="675" kern="1200" cap="all" spc="68" smtClean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0DAF61AA-5A98-4049-A93E-477E5505141A}" type="datetimeFigureOut">
              <a:rPr lang="en-US" smtClean="0"/>
              <a:pPr/>
              <a:t>3/1/2026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5CE6E-733D-4C60-B40B-C7C10CB5AF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ctr">
              <a:defRPr lang="en-US" sz="675" kern="1200" cap="none" spc="68" dirty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80D8B-7909-4114-8EBA-C3086DC62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429500" y="6356351"/>
            <a:ext cx="1085850" cy="365125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r">
              <a:defRPr lang="en-US" sz="675" kern="1200" cap="all" spc="150" smtClean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989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6" r:id="rId12"/>
  </p:sldLayoutIdLst>
  <p:txStyles>
    <p:titleStyle>
      <a:lvl1pPr algn="l" defTabSz="685800" rtl="0" eaLnBrk="1" latinLnBrk="0" hangingPunct="1">
        <a:lnSpc>
          <a:spcPct val="105000"/>
        </a:lnSpc>
        <a:spcBef>
          <a:spcPct val="0"/>
        </a:spcBef>
        <a:buNone/>
        <a:defRPr sz="3300" kern="1200" spc="98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14000"/>
        </a:lnSpc>
        <a:spcBef>
          <a:spcPts val="750"/>
        </a:spcBef>
        <a:buClr>
          <a:schemeClr val="accent5"/>
        </a:buClr>
        <a:buFont typeface="Avenir Next LT Pro" panose="020B0504020202020204" pitchFamily="34" charset="0"/>
        <a:buChar char="+"/>
        <a:defRPr sz="2100" kern="1200" spc="53">
          <a:solidFill>
            <a:schemeClr val="tx2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14000"/>
        </a:lnSpc>
        <a:spcBef>
          <a:spcPts val="375"/>
        </a:spcBef>
        <a:buClr>
          <a:schemeClr val="accent5"/>
        </a:buClr>
        <a:buFont typeface="Avenir Next LT Pro" panose="020B0504020202020204" pitchFamily="34" charset="0"/>
        <a:buChar char="+"/>
        <a:defRPr sz="1800" kern="1200" spc="53">
          <a:solidFill>
            <a:schemeClr val="tx2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14000"/>
        </a:lnSpc>
        <a:spcBef>
          <a:spcPts val="375"/>
        </a:spcBef>
        <a:buClr>
          <a:schemeClr val="accent5"/>
        </a:buClr>
        <a:buFont typeface="Avenir Next LT Pro" panose="020B0504020202020204" pitchFamily="34" charset="0"/>
        <a:buChar char="+"/>
        <a:defRPr sz="1500" kern="1200" spc="53">
          <a:solidFill>
            <a:schemeClr val="tx2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14000"/>
        </a:lnSpc>
        <a:spcBef>
          <a:spcPts val="375"/>
        </a:spcBef>
        <a:buClr>
          <a:schemeClr val="accent5"/>
        </a:buClr>
        <a:buFont typeface="Avenir Next LT Pro" panose="020B0504020202020204" pitchFamily="34" charset="0"/>
        <a:buChar char="+"/>
        <a:defRPr sz="1350" kern="1200" spc="53">
          <a:solidFill>
            <a:schemeClr val="tx2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14000"/>
        </a:lnSpc>
        <a:spcBef>
          <a:spcPts val="375"/>
        </a:spcBef>
        <a:buClr>
          <a:schemeClr val="accent5"/>
        </a:buClr>
        <a:buFont typeface="Avenir Next LT Pro" panose="020B0504020202020204" pitchFamily="34" charset="0"/>
        <a:buChar char="+"/>
        <a:defRPr sz="1350" kern="1200" spc="53">
          <a:solidFill>
            <a:schemeClr val="tx2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kist.com/free-photo-sqnrr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kist.com/free-photo-sqnrr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有蒲公英&#10;&#10;描述已自动生成">
            <a:extLst>
              <a:ext uri="{FF2B5EF4-FFF2-40B4-BE49-F238E27FC236}">
                <a16:creationId xmlns:a16="http://schemas.microsoft.com/office/drawing/2014/main" id="{A1035767-D8DE-F398-32B1-B766A710632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3" r="-1" b="14503"/>
          <a:stretch/>
        </p:blipFill>
        <p:spPr>
          <a:xfrm>
            <a:off x="-7500" y="714053"/>
            <a:ext cx="9141699" cy="5142461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A521549F-29C4-20AF-0A4F-88CE0EFB0E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386034" y="576481"/>
            <a:ext cx="6188119" cy="1055914"/>
          </a:xfrm>
        </p:spPr>
        <p:txBody>
          <a:bodyPr>
            <a:normAutofit fontScale="90000"/>
          </a:bodyPr>
          <a:lstStyle/>
          <a:p>
            <a:pPr algn="r"/>
            <a:r>
              <a:rPr lang="zh-CN" altLang="en-US" sz="4050" dirty="0">
                <a:solidFill>
                  <a:srgbClr val="FFFFFF"/>
                </a:solidFill>
              </a:rPr>
              <a:t>认识上帝所预备的仆人团队</a:t>
            </a:r>
            <a:endParaRPr lang="x-none" sz="4050" dirty="0">
              <a:solidFill>
                <a:srgbClr val="FFFFFF"/>
              </a:solidFill>
            </a:endParaRP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7E1E482-B80E-0FFB-77B5-8EB9957852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9008" y="4652649"/>
            <a:ext cx="4806299" cy="748264"/>
          </a:xfrm>
        </p:spPr>
        <p:txBody>
          <a:bodyPr>
            <a:normAutofit/>
          </a:bodyPr>
          <a:lstStyle/>
          <a:p>
            <a:pPr algn="r"/>
            <a:r>
              <a:rPr lang="en-US" sz="3600" b="1" dirty="0">
                <a:solidFill>
                  <a:srgbClr val="00B0F0"/>
                </a:solidFill>
              </a:rPr>
              <a:t>2026</a:t>
            </a:r>
            <a:r>
              <a:rPr lang="zh-CN" altLang="en-US" sz="3600" b="1" dirty="0">
                <a:solidFill>
                  <a:srgbClr val="00B0F0"/>
                </a:solidFill>
              </a:rPr>
              <a:t>年</a:t>
            </a:r>
            <a:r>
              <a:rPr lang="en-US" altLang="zh-CN" sz="3600" b="1" dirty="0">
                <a:solidFill>
                  <a:srgbClr val="00B0F0"/>
                </a:solidFill>
              </a:rPr>
              <a:t>3</a:t>
            </a:r>
            <a:r>
              <a:rPr lang="zh-CN" altLang="en-US" sz="3600" b="1" dirty="0">
                <a:solidFill>
                  <a:srgbClr val="00B0F0"/>
                </a:solidFill>
              </a:rPr>
              <a:t>月</a:t>
            </a:r>
            <a:r>
              <a:rPr lang="en-US" altLang="zh-CN" sz="3600" b="1" dirty="0">
                <a:solidFill>
                  <a:srgbClr val="00B0F0"/>
                </a:solidFill>
              </a:rPr>
              <a:t>1</a:t>
            </a:r>
            <a:r>
              <a:rPr lang="zh-CN" altLang="en-US" sz="3600" b="1" dirty="0">
                <a:solidFill>
                  <a:srgbClr val="00B0F0"/>
                </a:solidFill>
              </a:rPr>
              <a:t>日</a:t>
            </a:r>
            <a:endParaRPr lang="x-none" sz="3600" b="1" dirty="0">
              <a:solidFill>
                <a:srgbClr val="00B0F0"/>
              </a:solidFill>
            </a:endParaRPr>
          </a:p>
        </p:txBody>
      </p:sp>
      <p:pic>
        <p:nvPicPr>
          <p:cNvPr id="6" name="Picture 2" descr="The Christian fish Ichthys">
            <a:extLst>
              <a:ext uri="{FF2B5EF4-FFF2-40B4-BE49-F238E27FC236}">
                <a16:creationId xmlns:a16="http://schemas.microsoft.com/office/drawing/2014/main" id="{A4BFDC7D-619A-56CB-6FEA-23C98DA299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1" y="4714631"/>
            <a:ext cx="2880572" cy="1279455"/>
          </a:xfrm>
          <a:prstGeom prst="rect">
            <a:avLst/>
          </a:prstGeom>
          <a:noFill/>
          <a:effectLst>
            <a:glow rad="127000">
              <a:schemeClr val="bg1"/>
            </a:glow>
            <a:outerShdw blurRad="50800" dist="508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3991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5E6E6C-3416-42E8-8E6A-F05441CD6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2057" y="1277110"/>
            <a:ext cx="5660572" cy="1248430"/>
          </a:xfrm>
        </p:spPr>
        <p:txBody>
          <a:bodyPr>
            <a:normAutofit/>
          </a:bodyPr>
          <a:lstStyle/>
          <a:p>
            <a:r>
              <a:rPr lang="zh-CN" altLang="en-US" dirty="0"/>
              <a:t>活出上帝赋予的使命</a:t>
            </a:r>
            <a:br>
              <a:rPr lang="en-US" altLang="zh-CN" dirty="0"/>
            </a:br>
            <a:r>
              <a:rPr lang="en-US" altLang="zh-CN" dirty="0"/>
              <a:t>Live out your</a:t>
            </a:r>
            <a:r>
              <a:rPr lang="zh-CN" altLang="en-US" dirty="0"/>
              <a:t> </a:t>
            </a:r>
            <a:r>
              <a:rPr lang="en-US" altLang="zh-CN" dirty="0"/>
              <a:t>mission</a:t>
            </a:r>
            <a:endParaRPr lang="x-none" dirty="0"/>
          </a:p>
        </p:txBody>
      </p:sp>
      <p:pic>
        <p:nvPicPr>
          <p:cNvPr id="4" name="Picture 2" descr="The Christian fish Ichthys">
            <a:extLst>
              <a:ext uri="{FF2B5EF4-FFF2-40B4-BE49-F238E27FC236}">
                <a16:creationId xmlns:a16="http://schemas.microsoft.com/office/drawing/2014/main" id="{35103443-432D-C673-D4CD-F7D881CE3E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1429" y="2624620"/>
            <a:ext cx="3613100" cy="1604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图示 7">
            <a:extLst>
              <a:ext uri="{FF2B5EF4-FFF2-40B4-BE49-F238E27FC236}">
                <a16:creationId xmlns:a16="http://schemas.microsoft.com/office/drawing/2014/main" id="{7D1DE70D-0497-9707-6F63-6B973C0799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37889239"/>
              </p:ext>
            </p:extLst>
          </p:nvPr>
        </p:nvGraphicFramePr>
        <p:xfrm>
          <a:off x="4050936" y="2645606"/>
          <a:ext cx="4203748" cy="27964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029219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5E6E6C-3416-42E8-8E6A-F05441CD6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1815" y="4408713"/>
            <a:ext cx="5259728" cy="413657"/>
          </a:xfrm>
        </p:spPr>
        <p:txBody>
          <a:bodyPr>
            <a:normAutofit fontScale="90000"/>
          </a:bodyPr>
          <a:lstStyle/>
          <a:p>
            <a:r>
              <a:rPr lang="zh-CN" altLang="en-US" sz="9600" dirty="0">
                <a:latin typeface="LiSu" panose="02010509060101010101" pitchFamily="49" charset="-122"/>
                <a:ea typeface="LiSu" panose="02010509060101010101" pitchFamily="49" charset="-122"/>
              </a:rPr>
              <a:t>华润万家</a:t>
            </a:r>
            <a:br>
              <a:rPr lang="en-US" altLang="zh-CN" sz="9600" dirty="0">
                <a:latin typeface="LiSu" panose="02010509060101010101" pitchFamily="49" charset="-122"/>
                <a:ea typeface="LiSu" panose="02010509060101010101" pitchFamily="49" charset="-122"/>
              </a:rPr>
            </a:br>
            <a:r>
              <a:rPr lang="en-US" altLang="zh-CN" sz="4000" dirty="0">
                <a:latin typeface="LiSu" panose="02010509060101010101" pitchFamily="49" charset="-122"/>
                <a:ea typeface="LiSu" panose="02010509060101010101" pitchFamily="49" charset="-122"/>
              </a:rPr>
              <a:t>Chinese</a:t>
            </a:r>
            <a:r>
              <a:rPr lang="zh-CN" altLang="en-US" sz="4000" dirty="0">
                <a:latin typeface="LiSu" panose="02010509060101010101" pitchFamily="49" charset="-122"/>
                <a:ea typeface="LiSu" panose="02010509060101010101" pitchFamily="49" charset="-122"/>
              </a:rPr>
              <a:t>华</a:t>
            </a:r>
            <a:br>
              <a:rPr lang="en-US" altLang="zh-CN" sz="4000" dirty="0">
                <a:latin typeface="LiSu" panose="02010509060101010101" pitchFamily="49" charset="-122"/>
                <a:ea typeface="LiSu" panose="02010509060101010101" pitchFamily="49" charset="-122"/>
              </a:rPr>
            </a:br>
            <a:r>
              <a:rPr lang="en-US" altLang="zh-CN" sz="4000" dirty="0">
                <a:latin typeface="LiSu" panose="02010509060101010101" pitchFamily="49" charset="-122"/>
                <a:ea typeface="LiSu" panose="02010509060101010101" pitchFamily="49" charset="-122"/>
              </a:rPr>
              <a:t>run     </a:t>
            </a:r>
            <a:r>
              <a:rPr lang="zh-CN" altLang="en-US" sz="4000" dirty="0">
                <a:latin typeface="LiSu" panose="02010509060101010101" pitchFamily="49" charset="-122"/>
                <a:ea typeface="LiSu" panose="02010509060101010101" pitchFamily="49" charset="-122"/>
              </a:rPr>
              <a:t>润</a:t>
            </a:r>
            <a:br>
              <a:rPr lang="en-US" altLang="zh-CN" sz="4000" dirty="0">
                <a:latin typeface="LiSu" panose="02010509060101010101" pitchFamily="49" charset="-122"/>
                <a:ea typeface="LiSu" panose="02010509060101010101" pitchFamily="49" charset="-122"/>
              </a:rPr>
            </a:br>
            <a:r>
              <a:rPr lang="en-US" altLang="zh-CN" sz="4000" dirty="0">
                <a:latin typeface="LiSu" panose="02010509060101010101" pitchFamily="49" charset="-122"/>
                <a:ea typeface="LiSu" panose="02010509060101010101" pitchFamily="49" charset="-122"/>
              </a:rPr>
              <a:t>into households</a:t>
            </a:r>
            <a:r>
              <a:rPr lang="zh-CN" altLang="en-US" sz="4000" dirty="0">
                <a:latin typeface="LiSu" panose="02010509060101010101" pitchFamily="49" charset="-122"/>
                <a:ea typeface="LiSu" panose="02010509060101010101" pitchFamily="49" charset="-122"/>
              </a:rPr>
              <a:t>万家</a:t>
            </a:r>
            <a:br>
              <a:rPr lang="en-US" altLang="zh-CN" sz="4000" dirty="0">
                <a:latin typeface="LiSu" panose="02010509060101010101" pitchFamily="49" charset="-122"/>
                <a:ea typeface="LiSu" panose="02010509060101010101" pitchFamily="49" charset="-122"/>
              </a:rPr>
            </a:br>
            <a:r>
              <a:rPr lang="en-US" altLang="zh-CN" sz="4000" dirty="0">
                <a:latin typeface="LiSu" panose="02010509060101010101" pitchFamily="49" charset="-122"/>
                <a:ea typeface="LiSu" panose="02010509060101010101" pitchFamily="49" charset="-122"/>
              </a:rPr>
              <a:t>witnessing Jesus</a:t>
            </a:r>
            <a:br>
              <a:rPr lang="en-US" altLang="zh-CN" sz="4000" dirty="0">
                <a:latin typeface="LiSu" panose="02010509060101010101" pitchFamily="49" charset="-122"/>
                <a:ea typeface="LiSu" panose="02010509060101010101" pitchFamily="49" charset="-122"/>
              </a:rPr>
            </a:br>
            <a:r>
              <a:rPr lang="zh-CN" altLang="en-US" sz="4000" dirty="0">
                <a:latin typeface="LiSu" panose="02010509060101010101" pitchFamily="49" charset="-122"/>
                <a:ea typeface="LiSu" panose="02010509060101010101" pitchFamily="49" charset="-122"/>
              </a:rPr>
              <a:t>见证耶稣基督</a:t>
            </a:r>
            <a:br>
              <a:rPr lang="en-US" altLang="zh-CN" sz="4000" dirty="0">
                <a:latin typeface="LiSu" panose="02010509060101010101" pitchFamily="49" charset="-122"/>
                <a:ea typeface="LiSu" panose="02010509060101010101" pitchFamily="49" charset="-122"/>
              </a:rPr>
            </a:br>
            <a:endParaRPr lang="x-none" sz="4000" dirty="0">
              <a:ea typeface="LiSu" panose="02010509060101010101" pitchFamily="49" charset="-122"/>
            </a:endParaRPr>
          </a:p>
        </p:txBody>
      </p:sp>
      <p:pic>
        <p:nvPicPr>
          <p:cNvPr id="4" name="Picture 2" descr="The Christian fish Ichthys">
            <a:extLst>
              <a:ext uri="{FF2B5EF4-FFF2-40B4-BE49-F238E27FC236}">
                <a16:creationId xmlns:a16="http://schemas.microsoft.com/office/drawing/2014/main" id="{35103443-432D-C673-D4CD-F7D881CE3E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16944" y="523677"/>
            <a:ext cx="3613100" cy="1604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23517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灯片编号占位符 5"/>
          <p:cNvSpPr/>
          <p:nvPr/>
        </p:nvSpPr>
        <p:spPr>
          <a:xfrm>
            <a:off x="6553080" y="6245280"/>
            <a:ext cx="2133720" cy="476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19995627-486E-460A-A873-78E746A15C3B}" type="slidenum">
              <a:rPr lang="en-US" altLang="zh-CN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12</a:t>
            </a:fld>
            <a:endParaRPr lang="en-US" sz="1400" b="0" u="sng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" name="PlaceHolder 1"/>
          <p:cNvSpPr>
            <a:spLocks noGrp="1"/>
          </p:cNvSpPr>
          <p:nvPr>
            <p:ph type="subTitle"/>
          </p:nvPr>
        </p:nvSpPr>
        <p:spPr>
          <a:xfrm>
            <a:off x="2357280" y="5319720"/>
            <a:ext cx="4786560" cy="17524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algn="ctr">
              <a:lnSpc>
                <a:spcPct val="80000"/>
              </a:lnSpc>
              <a:spcBef>
                <a:spcPts val="7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80000"/>
              </a:lnSpc>
              <a:spcBef>
                <a:spcPts val="7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CC0BA6E-841E-3539-B697-B1CBC93D13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1" y="0"/>
            <a:ext cx="9143999" cy="804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908319"/>
      </p:ext>
    </p:extLst>
  </p:cSld>
  <p:clrMapOvr>
    <a:masterClrMapping/>
  </p:clrMapOvr>
  <p:transition spd="slow">
    <p:blinds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有蒲公英&#10;&#10;描述已自动生成">
            <a:extLst>
              <a:ext uri="{FF2B5EF4-FFF2-40B4-BE49-F238E27FC236}">
                <a16:creationId xmlns:a16="http://schemas.microsoft.com/office/drawing/2014/main" id="{A1035767-D8DE-F398-32B1-B766A710632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3" r="-1" b="14503"/>
          <a:stretch/>
        </p:blipFill>
        <p:spPr>
          <a:xfrm>
            <a:off x="-7500" y="714053"/>
            <a:ext cx="9141699" cy="5142461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A521549F-29C4-20AF-0A4F-88CE0EFB0E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386034" y="576481"/>
            <a:ext cx="6188119" cy="1055914"/>
          </a:xfrm>
        </p:spPr>
        <p:txBody>
          <a:bodyPr>
            <a:normAutofit fontScale="90000"/>
          </a:bodyPr>
          <a:lstStyle/>
          <a:p>
            <a:pPr algn="r"/>
            <a:r>
              <a:rPr lang="zh-CN" altLang="en-US" sz="4050" dirty="0">
                <a:solidFill>
                  <a:srgbClr val="FFFFFF"/>
                </a:solidFill>
              </a:rPr>
              <a:t>认识上帝所预备的仆人团队</a:t>
            </a:r>
            <a:endParaRPr lang="x-none" sz="4050" dirty="0">
              <a:solidFill>
                <a:srgbClr val="FFFFFF"/>
              </a:solidFill>
            </a:endParaRP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7E1E482-B80E-0FFB-77B5-8EB9957852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9008" y="4652649"/>
            <a:ext cx="4806299" cy="748264"/>
          </a:xfrm>
        </p:spPr>
        <p:txBody>
          <a:bodyPr>
            <a:normAutofit lnSpcReduction="10000"/>
          </a:bodyPr>
          <a:lstStyle/>
          <a:p>
            <a:pPr algn="r"/>
            <a:r>
              <a:rPr lang="en-US" sz="3600" b="1" dirty="0">
                <a:solidFill>
                  <a:srgbClr val="00B0F0"/>
                </a:solidFill>
              </a:rPr>
              <a:t>2026</a:t>
            </a:r>
            <a:r>
              <a:rPr lang="zh-CN" altLang="en-US" sz="3600" b="1" dirty="0">
                <a:solidFill>
                  <a:srgbClr val="00B0F0"/>
                </a:solidFill>
              </a:rPr>
              <a:t>年</a:t>
            </a:r>
            <a:r>
              <a:rPr lang="en-US" altLang="zh-CN" sz="3600" b="1" dirty="0">
                <a:solidFill>
                  <a:srgbClr val="00B0F0"/>
                </a:solidFill>
              </a:rPr>
              <a:t>3</a:t>
            </a:r>
            <a:r>
              <a:rPr lang="zh-CN" altLang="en-US" sz="3600" b="1" dirty="0">
                <a:solidFill>
                  <a:srgbClr val="00B0F0"/>
                </a:solidFill>
              </a:rPr>
              <a:t>月</a:t>
            </a:r>
            <a:r>
              <a:rPr lang="en-US" altLang="zh-CN" sz="3600" b="1" dirty="0">
                <a:solidFill>
                  <a:srgbClr val="00B0F0"/>
                </a:solidFill>
              </a:rPr>
              <a:t>1</a:t>
            </a:r>
            <a:r>
              <a:rPr lang="zh-CN" altLang="en-US" sz="3600" b="1" dirty="0">
                <a:solidFill>
                  <a:srgbClr val="00B0F0"/>
                </a:solidFill>
              </a:rPr>
              <a:t>日</a:t>
            </a:r>
            <a:endParaRPr lang="x-none" sz="3600" b="1" dirty="0">
              <a:solidFill>
                <a:srgbClr val="00B0F0"/>
              </a:solidFill>
            </a:endParaRPr>
          </a:p>
        </p:txBody>
      </p:sp>
      <p:pic>
        <p:nvPicPr>
          <p:cNvPr id="6" name="Picture 2" descr="The Christian fish Ichthys">
            <a:extLst>
              <a:ext uri="{FF2B5EF4-FFF2-40B4-BE49-F238E27FC236}">
                <a16:creationId xmlns:a16="http://schemas.microsoft.com/office/drawing/2014/main" id="{A4BFDC7D-619A-56CB-6FEA-23C98DA299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1" y="4714631"/>
            <a:ext cx="2880572" cy="1279455"/>
          </a:xfrm>
          <a:prstGeom prst="rect">
            <a:avLst/>
          </a:prstGeom>
          <a:noFill/>
          <a:effectLst>
            <a:glow rad="127000">
              <a:schemeClr val="bg1"/>
            </a:glow>
            <a:outerShdw blurRad="50800" dist="508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8394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灯片编号占位符 5"/>
          <p:cNvSpPr/>
          <p:nvPr/>
        </p:nvSpPr>
        <p:spPr>
          <a:xfrm>
            <a:off x="6553080" y="6245280"/>
            <a:ext cx="2133720" cy="476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19995627-486E-460A-A873-78E746A15C3B}" type="slidenum">
              <a:rPr lang="en-US" altLang="zh-CN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2</a:t>
            </a:fld>
            <a:endParaRPr lang="en-US" sz="1400" b="0" u="sng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" name="PlaceHolder 1"/>
          <p:cNvSpPr>
            <a:spLocks noGrp="1"/>
          </p:cNvSpPr>
          <p:nvPr>
            <p:ph type="subTitle"/>
          </p:nvPr>
        </p:nvSpPr>
        <p:spPr>
          <a:xfrm>
            <a:off x="2357280" y="5319720"/>
            <a:ext cx="4786560" cy="17524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algn="ctr">
              <a:lnSpc>
                <a:spcPct val="80000"/>
              </a:lnSpc>
              <a:spcBef>
                <a:spcPts val="7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80000"/>
              </a:lnSpc>
              <a:spcBef>
                <a:spcPts val="7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-131683" y="14882"/>
            <a:ext cx="9590314" cy="5845275"/>
          </a:xfrm>
          <a:prstGeom prst="rect">
            <a:avLst/>
          </a:prstGeom>
          <a:noFill/>
          <a:ln w="0">
            <a:noFill/>
          </a:ln>
        </p:spPr>
        <p:txBody>
          <a:bodyPr wrap="square" lIns="90000" tIns="45000" rIns="90000" bIns="45000" anchor="t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endParaRPr lang="en-US" altLang="zh-CN" sz="4000" b="1" kern="100" dirty="0">
              <a:effectLst/>
              <a:latin typeface="Aptos" panose="020B0004020202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zh-CN" sz="4000" b="1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认识上帝所预备的仆人团队</a:t>
            </a:r>
            <a:endParaRPr lang="en-US" sz="4000" kern="100" dirty="0">
              <a:effectLst/>
              <a:latin typeface="Aptos" panose="020B0004020202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Understanding the Team of Servants Prepared by God</a:t>
            </a:r>
            <a:endParaRPr lang="en-US" sz="2800" kern="100" dirty="0">
              <a:effectLst/>
              <a:latin typeface="Aptos" panose="020B0004020202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algn="ctr"/>
            <a:endParaRPr lang="en-US" altLang="zh-CN" sz="2800" b="0" u="sng" strike="noStrike" dirty="0">
              <a:solidFill>
                <a:srgbClr val="000000"/>
              </a:solidFill>
              <a:effectLst/>
              <a:highlight>
                <a:srgbClr val="FFFF00"/>
              </a:highlight>
              <a:uFillTx/>
              <a:latin typeface="Times New Roman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endParaRPr lang="en-US" altLang="zh-CN" sz="4000" b="1" kern="100" dirty="0">
              <a:effectLst/>
              <a:latin typeface="Aptos" panose="020B0004020202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endParaRPr lang="en-US" altLang="zh-CN" sz="4000" b="1" kern="100" dirty="0">
              <a:latin typeface="Aptos" panose="020B0004020202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zh-CN" sz="4000" b="1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尼希米记</a:t>
            </a:r>
            <a:r>
              <a:rPr lang="en-US" sz="4000" b="1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3:1-32</a:t>
            </a:r>
            <a:r>
              <a:rPr lang="en-US" sz="4000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 b="1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Nehemiah 3:1-32</a:t>
            </a:r>
            <a:endParaRPr lang="en-US" sz="4000" kern="100" dirty="0">
              <a:effectLst/>
              <a:latin typeface="Aptos" panose="020B0004020202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blinds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灯片编号占位符 5"/>
          <p:cNvSpPr/>
          <p:nvPr/>
        </p:nvSpPr>
        <p:spPr>
          <a:xfrm>
            <a:off x="6553080" y="6245280"/>
            <a:ext cx="2133720" cy="476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19995627-486E-460A-A873-78E746A15C3B}" type="slidenum">
              <a:rPr lang="en-US" altLang="zh-CN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3</a:t>
            </a:fld>
            <a:endParaRPr lang="en-US" sz="1400" b="0" u="sng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" name="PlaceHolder 1"/>
          <p:cNvSpPr>
            <a:spLocks noGrp="1"/>
          </p:cNvSpPr>
          <p:nvPr>
            <p:ph type="subTitle"/>
          </p:nvPr>
        </p:nvSpPr>
        <p:spPr>
          <a:xfrm>
            <a:off x="2357280" y="5319720"/>
            <a:ext cx="4786560" cy="17524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algn="ctr">
              <a:lnSpc>
                <a:spcPct val="80000"/>
              </a:lnSpc>
              <a:spcBef>
                <a:spcPts val="7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80000"/>
              </a:lnSpc>
              <a:spcBef>
                <a:spcPts val="7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CC0BA6E-841E-3539-B697-B1CBC93D13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1" y="0"/>
            <a:ext cx="9143999" cy="804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465445"/>
      </p:ext>
    </p:extLst>
  </p:cSld>
  <p:clrMapOvr>
    <a:masterClrMapping/>
  </p:clrMapOvr>
  <p:transition spd="slow">
    <p:blinds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Box 6"/>
          <p:cNvSpPr/>
          <p:nvPr/>
        </p:nvSpPr>
        <p:spPr>
          <a:xfrm>
            <a:off x="269103" y="306424"/>
            <a:ext cx="8634480" cy="2577661"/>
          </a:xfrm>
          <a:prstGeom prst="foldedCorner">
            <a:avLst>
              <a:gd name="adj" fmla="val 16666"/>
            </a:avLst>
          </a:prstGeom>
          <a:solidFill>
            <a:srgbClr val="FFFFFF"/>
          </a:solidFill>
          <a:ln w="25560">
            <a:solidFill>
              <a:srgbClr val="C0504D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6800" rIns="90000" bIns="46800" anchor="t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zh-CN" sz="3600" b="0" u="none" strike="noStrike" dirty="0">
                <a:solidFill>
                  <a:srgbClr val="7030A0"/>
                </a:solidFill>
                <a:effectLst/>
                <a:uFillTx/>
                <a:latin typeface="方正粗圆简体"/>
                <a:ea typeface="方正粗圆简体"/>
              </a:rPr>
              <a:t>一</a:t>
            </a:r>
            <a:r>
              <a:rPr lang="zh-CN" sz="1800" b="1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sz="3600" b="1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仆人团队的特点之一</a:t>
            </a:r>
            <a:r>
              <a:rPr lang="en-US" sz="3600" b="1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: </a:t>
            </a:r>
            <a:r>
              <a:rPr lang="zh-CN" sz="3600" b="1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榜样</a:t>
            </a:r>
            <a:endParaRPr lang="en-US" sz="3600" kern="100" dirty="0">
              <a:effectLst/>
              <a:latin typeface="Aptos" panose="020B0004020202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b="1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I. </a:t>
            </a:r>
            <a:r>
              <a:rPr lang="en-US" sz="2800" b="1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Characteristic One of a Servant Team: Example</a:t>
            </a:r>
            <a:endParaRPr lang="en-US" sz="2800" kern="100" dirty="0">
              <a:effectLst/>
              <a:latin typeface="Aptos" panose="020B0004020202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endParaRPr lang="en-US" sz="3600" b="0" u="sng" strike="noStrike" dirty="0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0E5B33-846A-C8D8-4307-FB5B68C440A4}"/>
              </a:ext>
            </a:extLst>
          </p:cNvPr>
          <p:cNvSpPr txBox="1"/>
          <p:nvPr/>
        </p:nvSpPr>
        <p:spPr>
          <a:xfrm>
            <a:off x="1518559" y="2768219"/>
            <a:ext cx="7032172" cy="4007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4000" kern="100" dirty="0">
                <a:effectLst/>
                <a:latin typeface="LiSu" panose="02010509060101010101" pitchFamily="49" charset="-122"/>
                <a:ea typeface="LiSu" panose="020105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4000" b="1" kern="100" dirty="0"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表率先导</a:t>
            </a:r>
            <a:endParaRPr lang="en-US" sz="4000" kern="100" dirty="0">
              <a:latin typeface="Aptos" panose="020B0004020202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4000" b="1" kern="100" dirty="0"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1. Leading by Example</a:t>
            </a:r>
            <a:endParaRPr lang="en-US" sz="4000" kern="100" dirty="0">
              <a:latin typeface="Aptos" panose="020B0004020202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endParaRPr lang="en-US" altLang="zh-CN" sz="4000" kern="100" dirty="0">
              <a:effectLst/>
              <a:latin typeface="LiSu" panose="02010509060101010101" pitchFamily="49" charset="-122"/>
              <a:ea typeface="LiSu" panose="02010509060101010101" pitchFamily="49" charset="-122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 b="1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2 </a:t>
            </a:r>
            <a:r>
              <a:rPr lang="zh-CN" sz="4000" b="1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影响随行</a:t>
            </a:r>
            <a:endParaRPr lang="en-US" sz="4000" kern="100" dirty="0">
              <a:effectLst/>
              <a:latin typeface="Aptos" panose="020B0004020202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 b="1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2. Influence Follows</a:t>
            </a:r>
            <a:endParaRPr lang="en-US" sz="4000" kern="100" dirty="0">
              <a:effectLst/>
              <a:latin typeface="Aptos" panose="020B0004020202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194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>
            <a:extLst>
              <a:ext uri="{FF2B5EF4-FFF2-40B4-BE49-F238E27FC236}">
                <a16:creationId xmlns:a16="http://schemas.microsoft.com/office/drawing/2014/main" id="{06BFD4CE-B166-679E-E64F-E17024BE6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44" y="772886"/>
            <a:ext cx="9077656" cy="2163827"/>
          </a:xfrm>
          <a:prstGeom prst="foldedCorner">
            <a:avLst>
              <a:gd name="adj" fmla="val 16666"/>
            </a:avLst>
          </a:prstGeom>
          <a:solidFill>
            <a:srgbClr val="FFFFFF"/>
          </a:solidFill>
          <a:ln w="25560">
            <a:solidFill>
              <a:srgbClr val="C0504D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6800" rIns="90000" bIns="46800" anchor="t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zh-CN" altLang="en-US" sz="3600" dirty="0">
                <a:solidFill>
                  <a:srgbClr val="7030A0"/>
                </a:solidFill>
                <a:latin typeface="方正粗圆简体"/>
                <a:ea typeface="方正粗圆简体"/>
              </a:rPr>
              <a:t>二</a:t>
            </a:r>
            <a:r>
              <a:rPr lang="zh-CN" sz="3600" b="1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二 仆人团队的特点之二</a:t>
            </a:r>
            <a:r>
              <a:rPr lang="en-US" sz="3600" b="1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: </a:t>
            </a:r>
            <a:r>
              <a:rPr lang="zh-CN" sz="3600" b="1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协作</a:t>
            </a:r>
            <a:br>
              <a:rPr lang="en-US" sz="3600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en-US" sz="2800" b="1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II. Characteristic Two of a Servant Team: Collaboration</a:t>
            </a:r>
            <a:br>
              <a:rPr lang="en-US" sz="1800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endParaRPr lang="en-US" sz="3600" b="0" u="sng" strike="noStrike" dirty="0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223AB2-466C-9A90-79C4-8B40BEF40178}"/>
              </a:ext>
            </a:extLst>
          </p:cNvPr>
          <p:cNvSpPr txBox="1"/>
          <p:nvPr/>
        </p:nvSpPr>
        <p:spPr>
          <a:xfrm>
            <a:off x="1246929" y="2754085"/>
            <a:ext cx="6716486" cy="4620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 b="1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1 </a:t>
            </a:r>
            <a:r>
              <a:rPr lang="zh-CN" sz="4000" b="1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同心合力</a:t>
            </a:r>
            <a:endParaRPr lang="en-US" sz="4000" kern="100" dirty="0">
              <a:effectLst/>
              <a:latin typeface="Aptos" panose="020B0004020202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1. Working Together with One Heart</a:t>
            </a:r>
            <a:endParaRPr lang="zh-CN" altLang="en-US" sz="3200" kern="100" dirty="0">
              <a:effectLst/>
              <a:latin typeface="LiSu" panose="02010509060101010101" pitchFamily="49" charset="-122"/>
              <a:ea typeface="LiSu" panose="02010509060101010101" pitchFamily="49" charset="-122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 b="1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2 </a:t>
            </a:r>
            <a:r>
              <a:rPr lang="zh-CN" sz="4000" b="1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胜过抵挡</a:t>
            </a:r>
            <a:endParaRPr lang="en-US" sz="4000" kern="100" dirty="0">
              <a:effectLst/>
              <a:latin typeface="Aptos" panose="020B0004020202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2. Overcoming Opposition</a:t>
            </a:r>
            <a:endParaRPr lang="en-US" sz="3200" kern="100" dirty="0">
              <a:effectLst/>
              <a:latin typeface="Aptos" panose="020B0004020202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endParaRPr lang="zh-CN" altLang="en-US" sz="4000" kern="100" dirty="0">
              <a:effectLst/>
              <a:latin typeface="LiSu" panose="02010509060101010101" pitchFamily="49" charset="-122"/>
              <a:ea typeface="LiSu" panose="02010509060101010101" pitchFamily="49" charset="-122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endParaRPr lang="en-US" altLang="zh-CN" sz="4000" kern="100" dirty="0">
              <a:effectLst/>
              <a:latin typeface="LiSu" panose="02010509060101010101" pitchFamily="49" charset="-122"/>
              <a:ea typeface="LiSu" panose="020105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3853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Box 6"/>
          <p:cNvSpPr/>
          <p:nvPr/>
        </p:nvSpPr>
        <p:spPr>
          <a:xfrm>
            <a:off x="269103" y="306424"/>
            <a:ext cx="8634480" cy="2149135"/>
          </a:xfrm>
          <a:prstGeom prst="foldedCorner">
            <a:avLst>
              <a:gd name="adj" fmla="val 16666"/>
            </a:avLst>
          </a:prstGeom>
          <a:solidFill>
            <a:srgbClr val="FFFFFF"/>
          </a:solidFill>
          <a:ln w="25560">
            <a:solidFill>
              <a:srgbClr val="C0504D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6800" rIns="90000" bIns="46800" anchor="t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zh-CN" altLang="en-US" sz="3600" b="0" u="none" strike="noStrike" dirty="0">
                <a:solidFill>
                  <a:srgbClr val="7030A0"/>
                </a:solidFill>
                <a:effectLst/>
                <a:uFillTx/>
                <a:latin typeface="方正粗圆简体"/>
                <a:ea typeface="方正粗圆简体"/>
              </a:rPr>
              <a:t>三</a:t>
            </a:r>
            <a:r>
              <a:rPr lang="zh-CN" sz="3600" b="1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仆人团队的特点之三</a:t>
            </a:r>
            <a:r>
              <a:rPr lang="en-US" sz="3600" b="1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: </a:t>
            </a:r>
            <a:r>
              <a:rPr lang="zh-CN" sz="3600" b="1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委身</a:t>
            </a:r>
            <a:endParaRPr lang="en-US" sz="3600" kern="100" dirty="0">
              <a:effectLst/>
              <a:latin typeface="Aptos" panose="020B0004020202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III. Characteristic Three of a Servant Team: Commitment</a:t>
            </a:r>
            <a:endParaRPr lang="en-US" sz="2800" kern="100" dirty="0">
              <a:effectLst/>
              <a:latin typeface="Aptos" panose="020B0004020202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0E5B33-846A-C8D8-4307-FB5B68C440A4}"/>
              </a:ext>
            </a:extLst>
          </p:cNvPr>
          <p:cNvSpPr txBox="1"/>
          <p:nvPr/>
        </p:nvSpPr>
        <p:spPr>
          <a:xfrm>
            <a:off x="1148444" y="3418114"/>
            <a:ext cx="7032172" cy="3196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 b="1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1 </a:t>
            </a:r>
            <a:r>
              <a:rPr lang="zh-CN" sz="4000" b="1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全力以赴</a:t>
            </a:r>
            <a:endParaRPr lang="en-US" sz="4000" kern="100" dirty="0">
              <a:effectLst/>
              <a:latin typeface="Aptos" panose="020B0004020202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 b="1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1. Going All Out/commitment</a:t>
            </a:r>
            <a:endParaRPr lang="zh-CN" altLang="en-US" sz="4000" kern="100" dirty="0">
              <a:effectLst/>
              <a:latin typeface="LiSu" panose="02010509060101010101" pitchFamily="49" charset="-122"/>
              <a:ea typeface="LiSu" panose="02010509060101010101" pitchFamily="49" charset="-122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 b="1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2 </a:t>
            </a:r>
            <a:r>
              <a:rPr lang="zh-CN" sz="4000" b="1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注目奖赏</a:t>
            </a:r>
            <a:endParaRPr lang="en-US" sz="4000" kern="100" dirty="0">
              <a:effectLst/>
              <a:latin typeface="Aptos" panose="020B0004020202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 b="1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2. Fixing Eyes on the Reward</a:t>
            </a:r>
            <a:endParaRPr lang="en-US" sz="4000" kern="100" dirty="0">
              <a:effectLst/>
              <a:latin typeface="Aptos" panose="020B0004020202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6088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B5A5ABA-16A9-E987-DA4E-FF716D821D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9353"/>
            <a:ext cx="9144000" cy="4219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8196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6FBFD58-2692-BC66-A7C2-CF7A816EE0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67" y="1419227"/>
            <a:ext cx="9144000" cy="4219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423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9C77EA97-81AB-F1E6-B97B-687674B05D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9353"/>
            <a:ext cx="9144000" cy="4219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5956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xploreVTI">
  <a:themeElements>
    <a:clrScheme name="Custom 33">
      <a:dk1>
        <a:sysClr val="windowText" lastClr="000000"/>
      </a:dk1>
      <a:lt1>
        <a:sysClr val="window" lastClr="FFFFFF"/>
      </a:lt1>
      <a:dk2>
        <a:srgbClr val="201449"/>
      </a:dk2>
      <a:lt2>
        <a:srgbClr val="F3F0E9"/>
      </a:lt2>
      <a:accent1>
        <a:srgbClr val="E45221"/>
      </a:accent1>
      <a:accent2>
        <a:srgbClr val="4D4EE6"/>
      </a:accent2>
      <a:accent3>
        <a:srgbClr val="454B78"/>
      </a:accent3>
      <a:accent4>
        <a:srgbClr val="A3A3C1"/>
      </a:accent4>
      <a:accent5>
        <a:srgbClr val="7162FE"/>
      </a:accent5>
      <a:accent6>
        <a:srgbClr val="1EBE9B"/>
      </a:accent6>
      <a:hlink>
        <a:srgbClr val="F900A0"/>
      </a:hlink>
      <a:folHlink>
        <a:srgbClr val="954F72"/>
      </a:folHlink>
    </a:clrScheme>
    <a:fontScheme name="Custom 23">
      <a:majorFont>
        <a:latin typeface="Microsoft YaHei"/>
        <a:ea typeface=""/>
        <a:cs typeface=""/>
      </a:majorFont>
      <a:minorFont>
        <a:latin typeface="Microsoft YaHe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xploreVTI" id="{157DDAE2-BFCD-43FD-9602-E5EFEAD66DC3}" vid="{04B6EBF8-4645-4305-9753-050B4204785C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536</TotalTime>
  <Words>266</Words>
  <Application>Microsoft Office PowerPoint</Application>
  <PresentationFormat>On-screen Show (4:3)</PresentationFormat>
  <Paragraphs>44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AvenirNext LT Pro Medium</vt:lpstr>
      <vt:lpstr>LiSu</vt:lpstr>
      <vt:lpstr>Microsoft YaHei</vt:lpstr>
      <vt:lpstr>Microsoft YaHei Light</vt:lpstr>
      <vt:lpstr>方正粗圆简体</vt:lpstr>
      <vt:lpstr>Aptos</vt:lpstr>
      <vt:lpstr>Arial</vt:lpstr>
      <vt:lpstr>Avenir Next LT Pro</vt:lpstr>
      <vt:lpstr>Calibri</vt:lpstr>
      <vt:lpstr>Times New Roman</vt:lpstr>
      <vt:lpstr>Office</vt:lpstr>
      <vt:lpstr>ExploreVTI</vt:lpstr>
      <vt:lpstr>认识上帝所预备的仆人团队</vt:lpstr>
      <vt:lpstr>PowerPoint Presentation</vt:lpstr>
      <vt:lpstr>PowerPoint Presentation</vt:lpstr>
      <vt:lpstr>PowerPoint Presentation</vt:lpstr>
      <vt:lpstr>二二 仆人团队的特点之二: 协作 II. Characteristic Two of a Servant Team: Collaboration </vt:lpstr>
      <vt:lpstr>PowerPoint Presentation</vt:lpstr>
      <vt:lpstr>PowerPoint Presentation</vt:lpstr>
      <vt:lpstr>PowerPoint Presentation</vt:lpstr>
      <vt:lpstr>PowerPoint Presentation</vt:lpstr>
      <vt:lpstr>活出上帝赋予的使命 Live out your mission</vt:lpstr>
      <vt:lpstr>华润万家 Chinese华 run     润 into households万家 witnessing Jesus 见证耶稣基督 </vt:lpstr>
      <vt:lpstr>PowerPoint Presentation</vt:lpstr>
      <vt:lpstr>认识上帝所预备的仆人团队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Administrator</dc:creator>
  <dc:description/>
  <cp:lastModifiedBy>worship tech</cp:lastModifiedBy>
  <cp:revision>823</cp:revision>
  <dcterms:created xsi:type="dcterms:W3CDTF">2017-01-13T17:07:59Z</dcterms:created>
  <dcterms:modified xsi:type="dcterms:W3CDTF">2026-03-01T17:43:27Z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2052-10.1.0.6028</vt:lpwstr>
  </property>
</Properties>
</file>