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  <p:sldMasterId id="2147483668" r:id="rId3"/>
  </p:sldMasterIdLst>
  <p:notesMasterIdLst>
    <p:notesMasterId r:id="rId15"/>
  </p:notesMasterIdLst>
  <p:sldIdLst>
    <p:sldId id="969" r:id="rId4"/>
    <p:sldId id="256" r:id="rId5"/>
    <p:sldId id="288" r:id="rId6"/>
    <p:sldId id="878" r:id="rId7"/>
    <p:sldId id="977" r:id="rId8"/>
    <p:sldId id="978" r:id="rId9"/>
    <p:sldId id="906" r:id="rId10"/>
    <p:sldId id="974" r:id="rId11"/>
    <p:sldId id="980" r:id="rId12"/>
    <p:sldId id="979" r:id="rId13"/>
    <p:sldId id="976" r:id="rId14"/>
  </p:sldIdLst>
  <p:sldSz cx="9144000" cy="6858000" type="screen4x3"/>
  <p:notesSz cx="6796088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42C29C-8542-4B84-85A0-377DA7E62D8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x-none"/>
        </a:p>
      </dgm:t>
    </dgm:pt>
    <dgm:pt modelId="{0AB1CF19-3B11-4154-BE84-457B92957467}">
      <dgm:prSet phldrT="[文本]"/>
      <dgm:spPr/>
      <dgm:t>
        <a:bodyPr/>
        <a:lstStyle/>
        <a:p>
          <a:r>
            <a:rPr lang="zh-CN" altLang="en-US" dirty="0"/>
            <a:t>生命改变</a:t>
          </a:r>
          <a:r>
            <a:rPr lang="en-US" altLang="zh-CN" dirty="0"/>
            <a:t>-Being transformed</a:t>
          </a:r>
          <a:endParaRPr lang="x-none" dirty="0"/>
        </a:p>
      </dgm:t>
    </dgm:pt>
    <dgm:pt modelId="{AC309896-4BAC-4F2B-833D-C4828906918D}" type="parTrans" cxnId="{99BD8DAB-CD24-4F63-A2D9-7C1A885E333F}">
      <dgm:prSet/>
      <dgm:spPr/>
      <dgm:t>
        <a:bodyPr/>
        <a:lstStyle/>
        <a:p>
          <a:endParaRPr lang="x-none"/>
        </a:p>
      </dgm:t>
    </dgm:pt>
    <dgm:pt modelId="{15364CF0-EC60-4439-84C3-BAA1552FFA1D}" type="sibTrans" cxnId="{99BD8DAB-CD24-4F63-A2D9-7C1A885E333F}">
      <dgm:prSet/>
      <dgm:spPr/>
      <dgm:t>
        <a:bodyPr/>
        <a:lstStyle/>
        <a:p>
          <a:endParaRPr lang="x-none"/>
        </a:p>
      </dgm:t>
    </dgm:pt>
    <dgm:pt modelId="{F0D5255B-418D-4A38-B394-CE7639E4C79C}">
      <dgm:prSet phldrT="[文本]"/>
      <dgm:spPr/>
      <dgm:t>
        <a:bodyPr/>
        <a:lstStyle/>
        <a:p>
          <a:r>
            <a:rPr lang="zh-CN" altLang="en-US" dirty="0"/>
            <a:t>祝福万民</a:t>
          </a:r>
          <a:r>
            <a:rPr lang="en-US" altLang="zh-CN" dirty="0"/>
            <a:t>-Blessing others</a:t>
          </a:r>
          <a:endParaRPr lang="x-none" dirty="0"/>
        </a:p>
      </dgm:t>
    </dgm:pt>
    <dgm:pt modelId="{153AE028-14C1-4D75-A3D3-2D3FC730EB74}" type="parTrans" cxnId="{950FA429-9D41-4910-AFD6-DFA652CCF8C2}">
      <dgm:prSet/>
      <dgm:spPr/>
      <dgm:t>
        <a:bodyPr/>
        <a:lstStyle/>
        <a:p>
          <a:endParaRPr lang="x-none"/>
        </a:p>
      </dgm:t>
    </dgm:pt>
    <dgm:pt modelId="{1724536F-328B-4A2D-823E-417322987625}" type="sibTrans" cxnId="{950FA429-9D41-4910-AFD6-DFA652CCF8C2}">
      <dgm:prSet/>
      <dgm:spPr/>
      <dgm:t>
        <a:bodyPr/>
        <a:lstStyle/>
        <a:p>
          <a:endParaRPr lang="x-none"/>
        </a:p>
      </dgm:t>
    </dgm:pt>
    <dgm:pt modelId="{6C1F1EE1-9BFD-46B2-A00B-1951FFF84E5E}">
      <dgm:prSet phldrT="[文本]"/>
      <dgm:spPr/>
      <dgm:t>
        <a:bodyPr/>
        <a:lstStyle/>
        <a:p>
          <a:r>
            <a:rPr lang="zh-CN" altLang="en-US" dirty="0"/>
            <a:t>萌神拣选</a:t>
          </a:r>
          <a:r>
            <a:rPr lang="en-US" altLang="zh-CN" dirty="0"/>
            <a:t>-Being Chosen</a:t>
          </a:r>
          <a:endParaRPr lang="x-none" dirty="0"/>
        </a:p>
      </dgm:t>
    </dgm:pt>
    <dgm:pt modelId="{7EADC005-6508-4058-ABC1-84C63AF46D0F}" type="sibTrans" cxnId="{9C8EF834-4474-4AD2-9CD2-B62B66667918}">
      <dgm:prSet/>
      <dgm:spPr/>
      <dgm:t>
        <a:bodyPr/>
        <a:lstStyle/>
        <a:p>
          <a:endParaRPr lang="x-none"/>
        </a:p>
      </dgm:t>
    </dgm:pt>
    <dgm:pt modelId="{70601B25-B9E7-49FA-A3D0-F572623BAFBE}" type="parTrans" cxnId="{9C8EF834-4474-4AD2-9CD2-B62B66667918}">
      <dgm:prSet/>
      <dgm:spPr/>
      <dgm:t>
        <a:bodyPr/>
        <a:lstStyle/>
        <a:p>
          <a:endParaRPr lang="x-none"/>
        </a:p>
      </dgm:t>
    </dgm:pt>
    <dgm:pt modelId="{8A382A5A-15C4-418A-B493-3A8CE7B158D6}" type="pres">
      <dgm:prSet presAssocID="{A442C29C-8542-4B84-85A0-377DA7E62D89}" presName="outerComposite" presStyleCnt="0">
        <dgm:presLayoutVars>
          <dgm:chMax val="5"/>
          <dgm:dir/>
          <dgm:resizeHandles val="exact"/>
        </dgm:presLayoutVars>
      </dgm:prSet>
      <dgm:spPr/>
    </dgm:pt>
    <dgm:pt modelId="{2F180B53-F309-4C41-830F-515F795DDD15}" type="pres">
      <dgm:prSet presAssocID="{A442C29C-8542-4B84-85A0-377DA7E62D89}" presName="dummyMaxCanvas" presStyleCnt="0">
        <dgm:presLayoutVars/>
      </dgm:prSet>
      <dgm:spPr/>
    </dgm:pt>
    <dgm:pt modelId="{360DC3EE-0C5D-49F1-8B3B-009FF3303D3F}" type="pres">
      <dgm:prSet presAssocID="{A442C29C-8542-4B84-85A0-377DA7E62D89}" presName="ThreeNodes_1" presStyleLbl="node1" presStyleIdx="0" presStyleCnt="3" custScaleX="99844">
        <dgm:presLayoutVars>
          <dgm:bulletEnabled val="1"/>
        </dgm:presLayoutVars>
      </dgm:prSet>
      <dgm:spPr/>
    </dgm:pt>
    <dgm:pt modelId="{F5F4581B-1148-4D18-B2A5-629A4ABA329F}" type="pres">
      <dgm:prSet presAssocID="{A442C29C-8542-4B84-85A0-377DA7E62D89}" presName="ThreeNodes_2" presStyleLbl="node1" presStyleIdx="1" presStyleCnt="3" custScaleX="112859" custLinFactNeighborX="-745" custLinFactNeighborY="-3695">
        <dgm:presLayoutVars>
          <dgm:bulletEnabled val="1"/>
        </dgm:presLayoutVars>
      </dgm:prSet>
      <dgm:spPr/>
    </dgm:pt>
    <dgm:pt modelId="{8FB49D27-9D4F-47FE-BCBD-E4177C7473B5}" type="pres">
      <dgm:prSet presAssocID="{A442C29C-8542-4B84-85A0-377DA7E62D89}" presName="ThreeNodes_3" presStyleLbl="node1" presStyleIdx="2" presStyleCnt="3">
        <dgm:presLayoutVars>
          <dgm:bulletEnabled val="1"/>
        </dgm:presLayoutVars>
      </dgm:prSet>
      <dgm:spPr/>
    </dgm:pt>
    <dgm:pt modelId="{2281BE43-A634-4F51-B959-9DC3B1BC7865}" type="pres">
      <dgm:prSet presAssocID="{A442C29C-8542-4B84-85A0-377DA7E62D89}" presName="ThreeConn_1-2" presStyleLbl="fgAccFollowNode1" presStyleIdx="0" presStyleCnt="2">
        <dgm:presLayoutVars>
          <dgm:bulletEnabled val="1"/>
        </dgm:presLayoutVars>
      </dgm:prSet>
      <dgm:spPr/>
    </dgm:pt>
    <dgm:pt modelId="{0EA9E71C-33B1-4330-BC68-2A8803671A51}" type="pres">
      <dgm:prSet presAssocID="{A442C29C-8542-4B84-85A0-377DA7E62D89}" presName="ThreeConn_2-3" presStyleLbl="fgAccFollowNode1" presStyleIdx="1" presStyleCnt="2">
        <dgm:presLayoutVars>
          <dgm:bulletEnabled val="1"/>
        </dgm:presLayoutVars>
      </dgm:prSet>
      <dgm:spPr/>
    </dgm:pt>
    <dgm:pt modelId="{62ABA65B-7E2B-4682-9B06-1D8A1BD8964D}" type="pres">
      <dgm:prSet presAssocID="{A442C29C-8542-4B84-85A0-377DA7E62D89}" presName="ThreeNodes_1_text" presStyleLbl="node1" presStyleIdx="2" presStyleCnt="3">
        <dgm:presLayoutVars>
          <dgm:bulletEnabled val="1"/>
        </dgm:presLayoutVars>
      </dgm:prSet>
      <dgm:spPr/>
    </dgm:pt>
    <dgm:pt modelId="{9DAE65A5-D43C-47FC-8037-38D81C5A885F}" type="pres">
      <dgm:prSet presAssocID="{A442C29C-8542-4B84-85A0-377DA7E62D89}" presName="ThreeNodes_2_text" presStyleLbl="node1" presStyleIdx="2" presStyleCnt="3">
        <dgm:presLayoutVars>
          <dgm:bulletEnabled val="1"/>
        </dgm:presLayoutVars>
      </dgm:prSet>
      <dgm:spPr/>
    </dgm:pt>
    <dgm:pt modelId="{B08A605A-6DF5-48A2-A9A7-5EAFED5A7566}" type="pres">
      <dgm:prSet presAssocID="{A442C29C-8542-4B84-85A0-377DA7E62D8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24E8903-CE62-4B75-B57F-F51F64B15F6A}" type="presOf" srcId="{6C1F1EE1-9BFD-46B2-A00B-1951FFF84E5E}" destId="{62ABA65B-7E2B-4682-9B06-1D8A1BD8964D}" srcOrd="1" destOrd="0" presId="urn:microsoft.com/office/officeart/2005/8/layout/vProcess5"/>
    <dgm:cxn modelId="{4E6D4E05-7F05-4304-9616-669E298D0B15}" type="presOf" srcId="{15364CF0-EC60-4439-84C3-BAA1552FFA1D}" destId="{0EA9E71C-33B1-4330-BC68-2A8803671A51}" srcOrd="0" destOrd="0" presId="urn:microsoft.com/office/officeart/2005/8/layout/vProcess5"/>
    <dgm:cxn modelId="{950FA429-9D41-4910-AFD6-DFA652CCF8C2}" srcId="{A442C29C-8542-4B84-85A0-377DA7E62D89}" destId="{F0D5255B-418D-4A38-B394-CE7639E4C79C}" srcOrd="2" destOrd="0" parTransId="{153AE028-14C1-4D75-A3D3-2D3FC730EB74}" sibTransId="{1724536F-328B-4A2D-823E-417322987625}"/>
    <dgm:cxn modelId="{9C8EF834-4474-4AD2-9CD2-B62B66667918}" srcId="{A442C29C-8542-4B84-85A0-377DA7E62D89}" destId="{6C1F1EE1-9BFD-46B2-A00B-1951FFF84E5E}" srcOrd="0" destOrd="0" parTransId="{70601B25-B9E7-49FA-A3D0-F572623BAFBE}" sibTransId="{7EADC005-6508-4058-ABC1-84C63AF46D0F}"/>
    <dgm:cxn modelId="{52A58462-DDFD-420A-9B4E-B5E110066FA8}" type="presOf" srcId="{F0D5255B-418D-4A38-B394-CE7639E4C79C}" destId="{8FB49D27-9D4F-47FE-BCBD-E4177C7473B5}" srcOrd="0" destOrd="0" presId="urn:microsoft.com/office/officeart/2005/8/layout/vProcess5"/>
    <dgm:cxn modelId="{E8A8ED44-616F-4C6C-945A-43CA3F24CB1C}" type="presOf" srcId="{0AB1CF19-3B11-4154-BE84-457B92957467}" destId="{F5F4581B-1148-4D18-B2A5-629A4ABA329F}" srcOrd="0" destOrd="0" presId="urn:microsoft.com/office/officeart/2005/8/layout/vProcess5"/>
    <dgm:cxn modelId="{2D3CC98D-1538-4192-AD59-11DC468BC25E}" type="presOf" srcId="{A442C29C-8542-4B84-85A0-377DA7E62D89}" destId="{8A382A5A-15C4-418A-B493-3A8CE7B158D6}" srcOrd="0" destOrd="0" presId="urn:microsoft.com/office/officeart/2005/8/layout/vProcess5"/>
    <dgm:cxn modelId="{738103A1-73D6-47B9-8891-BB66AFC68616}" type="presOf" srcId="{0AB1CF19-3B11-4154-BE84-457B92957467}" destId="{9DAE65A5-D43C-47FC-8037-38D81C5A885F}" srcOrd="1" destOrd="0" presId="urn:microsoft.com/office/officeart/2005/8/layout/vProcess5"/>
    <dgm:cxn modelId="{99BD8DAB-CD24-4F63-A2D9-7C1A885E333F}" srcId="{A442C29C-8542-4B84-85A0-377DA7E62D89}" destId="{0AB1CF19-3B11-4154-BE84-457B92957467}" srcOrd="1" destOrd="0" parTransId="{AC309896-4BAC-4F2B-833D-C4828906918D}" sibTransId="{15364CF0-EC60-4439-84C3-BAA1552FFA1D}"/>
    <dgm:cxn modelId="{F309ABB0-C9C1-4D41-8883-6F0E2FD2E59E}" type="presOf" srcId="{7EADC005-6508-4058-ABC1-84C63AF46D0F}" destId="{2281BE43-A634-4F51-B959-9DC3B1BC7865}" srcOrd="0" destOrd="0" presId="urn:microsoft.com/office/officeart/2005/8/layout/vProcess5"/>
    <dgm:cxn modelId="{EABC97D5-4E53-4660-982C-F3E7745B623F}" type="presOf" srcId="{6C1F1EE1-9BFD-46B2-A00B-1951FFF84E5E}" destId="{360DC3EE-0C5D-49F1-8B3B-009FF3303D3F}" srcOrd="0" destOrd="0" presId="urn:microsoft.com/office/officeart/2005/8/layout/vProcess5"/>
    <dgm:cxn modelId="{152404E4-73ED-4921-92C4-3857E723CE84}" type="presOf" srcId="{F0D5255B-418D-4A38-B394-CE7639E4C79C}" destId="{B08A605A-6DF5-48A2-A9A7-5EAFED5A7566}" srcOrd="1" destOrd="0" presId="urn:microsoft.com/office/officeart/2005/8/layout/vProcess5"/>
    <dgm:cxn modelId="{824C1EAF-4E91-4733-A41C-A4F66ABF270E}" type="presParOf" srcId="{8A382A5A-15C4-418A-B493-3A8CE7B158D6}" destId="{2F180B53-F309-4C41-830F-515F795DDD15}" srcOrd="0" destOrd="0" presId="urn:microsoft.com/office/officeart/2005/8/layout/vProcess5"/>
    <dgm:cxn modelId="{8629CE63-4204-4E33-A2F7-F82C601216B0}" type="presParOf" srcId="{8A382A5A-15C4-418A-B493-3A8CE7B158D6}" destId="{360DC3EE-0C5D-49F1-8B3B-009FF3303D3F}" srcOrd="1" destOrd="0" presId="urn:microsoft.com/office/officeart/2005/8/layout/vProcess5"/>
    <dgm:cxn modelId="{9ACBE899-9E50-4199-9036-51B1AE152D2F}" type="presParOf" srcId="{8A382A5A-15C4-418A-B493-3A8CE7B158D6}" destId="{F5F4581B-1148-4D18-B2A5-629A4ABA329F}" srcOrd="2" destOrd="0" presId="urn:microsoft.com/office/officeart/2005/8/layout/vProcess5"/>
    <dgm:cxn modelId="{6033A615-F3A9-4CF9-A4C8-D6B31341569A}" type="presParOf" srcId="{8A382A5A-15C4-418A-B493-3A8CE7B158D6}" destId="{8FB49D27-9D4F-47FE-BCBD-E4177C7473B5}" srcOrd="3" destOrd="0" presId="urn:microsoft.com/office/officeart/2005/8/layout/vProcess5"/>
    <dgm:cxn modelId="{1EEA23D5-D45C-4321-B5A1-BDBD77F3B20C}" type="presParOf" srcId="{8A382A5A-15C4-418A-B493-3A8CE7B158D6}" destId="{2281BE43-A634-4F51-B959-9DC3B1BC7865}" srcOrd="4" destOrd="0" presId="urn:microsoft.com/office/officeart/2005/8/layout/vProcess5"/>
    <dgm:cxn modelId="{458D7B31-EA8B-4C22-82C6-73E507072EBA}" type="presParOf" srcId="{8A382A5A-15C4-418A-B493-3A8CE7B158D6}" destId="{0EA9E71C-33B1-4330-BC68-2A8803671A51}" srcOrd="5" destOrd="0" presId="urn:microsoft.com/office/officeart/2005/8/layout/vProcess5"/>
    <dgm:cxn modelId="{72A079D4-375E-4CE2-B42A-8FF8670E5BA7}" type="presParOf" srcId="{8A382A5A-15C4-418A-B493-3A8CE7B158D6}" destId="{62ABA65B-7E2B-4682-9B06-1D8A1BD8964D}" srcOrd="6" destOrd="0" presId="urn:microsoft.com/office/officeart/2005/8/layout/vProcess5"/>
    <dgm:cxn modelId="{B3FC00F3-8BE7-461E-8F1F-F580A207239B}" type="presParOf" srcId="{8A382A5A-15C4-418A-B493-3A8CE7B158D6}" destId="{9DAE65A5-D43C-47FC-8037-38D81C5A885F}" srcOrd="7" destOrd="0" presId="urn:microsoft.com/office/officeart/2005/8/layout/vProcess5"/>
    <dgm:cxn modelId="{743B8B7E-7BD1-45F8-B783-C405816E43CB}" type="presParOf" srcId="{8A382A5A-15C4-418A-B493-3A8CE7B158D6}" destId="{B08A605A-6DF5-48A2-A9A7-5EAFED5A75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0DC3EE-0C5D-49F1-8B3B-009FF3303D3F}">
      <dsp:nvSpPr>
        <dsp:cNvPr id="0" name=""/>
        <dsp:cNvSpPr/>
      </dsp:nvSpPr>
      <dsp:spPr>
        <a:xfrm>
          <a:off x="2787" y="0"/>
          <a:ext cx="3567611" cy="8389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萌神拣选</a:t>
          </a:r>
          <a:r>
            <a:rPr lang="en-US" altLang="zh-CN" sz="1700" kern="1200" dirty="0"/>
            <a:t>-Being Chosen</a:t>
          </a:r>
          <a:endParaRPr lang="x-none" sz="1700" kern="1200" dirty="0"/>
        </a:p>
      </dsp:txBody>
      <dsp:txXfrm>
        <a:off x="27359" y="24572"/>
        <a:ext cx="2663666" cy="789794"/>
      </dsp:txXfrm>
    </dsp:sp>
    <dsp:sp modelId="{F5F4581B-1148-4D18-B2A5-629A4ABA329F}">
      <dsp:nvSpPr>
        <dsp:cNvPr id="0" name=""/>
        <dsp:cNvSpPr/>
      </dsp:nvSpPr>
      <dsp:spPr>
        <a:xfrm>
          <a:off x="58922" y="947762"/>
          <a:ext cx="4032661" cy="8389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生命改变</a:t>
          </a:r>
          <a:r>
            <a:rPr lang="en-US" altLang="zh-CN" sz="1700" kern="1200" dirty="0"/>
            <a:t>-Being transformed</a:t>
          </a:r>
          <a:endParaRPr lang="x-none" sz="1700" kern="1200" dirty="0"/>
        </a:p>
      </dsp:txBody>
      <dsp:txXfrm>
        <a:off x="83494" y="972334"/>
        <a:ext cx="3012263" cy="789794"/>
      </dsp:txXfrm>
    </dsp:sp>
    <dsp:sp modelId="{8FB49D27-9D4F-47FE-BCBD-E4177C7473B5}">
      <dsp:nvSpPr>
        <dsp:cNvPr id="0" name=""/>
        <dsp:cNvSpPr/>
      </dsp:nvSpPr>
      <dsp:spPr>
        <a:xfrm>
          <a:off x="630562" y="1957521"/>
          <a:ext cx="3573185" cy="8389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祝福万民</a:t>
          </a:r>
          <a:r>
            <a:rPr lang="en-US" altLang="zh-CN" sz="1700" kern="1200" dirty="0"/>
            <a:t>-Blessing others</a:t>
          </a:r>
          <a:endParaRPr lang="x-none" sz="1700" kern="1200" dirty="0"/>
        </a:p>
      </dsp:txBody>
      <dsp:txXfrm>
        <a:off x="655134" y="1982093"/>
        <a:ext cx="2663451" cy="789794"/>
      </dsp:txXfrm>
    </dsp:sp>
    <dsp:sp modelId="{2281BE43-A634-4F51-B959-9DC3B1BC7865}">
      <dsp:nvSpPr>
        <dsp:cNvPr id="0" name=""/>
        <dsp:cNvSpPr/>
      </dsp:nvSpPr>
      <dsp:spPr>
        <a:xfrm>
          <a:off x="3027876" y="636194"/>
          <a:ext cx="545309" cy="54530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800" kern="1200"/>
        </a:p>
      </dsp:txBody>
      <dsp:txXfrm>
        <a:off x="3150571" y="636194"/>
        <a:ext cx="299919" cy="410345"/>
      </dsp:txXfrm>
    </dsp:sp>
    <dsp:sp modelId="{0EA9E71C-33B1-4330-BC68-2A8803671A51}">
      <dsp:nvSpPr>
        <dsp:cNvPr id="0" name=""/>
        <dsp:cNvSpPr/>
      </dsp:nvSpPr>
      <dsp:spPr>
        <a:xfrm>
          <a:off x="3343157" y="1609362"/>
          <a:ext cx="545309" cy="54530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800" kern="1200"/>
        </a:p>
      </dsp:txBody>
      <dsp:txXfrm>
        <a:off x="3465852" y="1609362"/>
        <a:ext cx="299919" cy="410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CF3B5-6CAB-41E9-9DE7-BA73E5A7A8D8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71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2AFBA-E494-4797-8C8D-F94183E47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69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0DDEE974-20D6-161D-B102-E49BD82FD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fld id="{B39EDF7D-4AC9-4F28-BA28-1FA050E89AFA}" type="slidenum">
              <a:rPr lang="zh-CN" altLang="en-US" sz="1200" u="none"/>
              <a:pPr/>
              <a:t>9</a:t>
            </a:fld>
            <a:endParaRPr lang="zh-CN" altLang="en-US" sz="1200" u="none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32D2904-83E2-6407-D058-EF87080D1AA5}"/>
              </a:ext>
            </a:extLst>
          </p:cNvPr>
          <p:cNvSpPr>
            <a:spLocks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9F5EDB8B-426A-9367-C88E-1327FB9CFB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zh-CN"/>
              <a:t>parent-Child          employer-employee</a:t>
            </a:r>
          </a:p>
          <a:p>
            <a:pPr eaLnBrk="1" hangingPunct="1"/>
            <a:r>
              <a:rPr lang="en-US" altLang="zh-CN"/>
              <a:t>clerk-customer        husband-wife</a:t>
            </a:r>
          </a:p>
          <a:p>
            <a:pPr eaLnBrk="1" hangingPunct="1"/>
            <a:r>
              <a:rPr lang="en-US" altLang="zh-CN"/>
              <a:t>writer-reader         driver-passenger</a:t>
            </a:r>
          </a:p>
          <a:p>
            <a:pPr eaLnBrk="1" hangingPunct="1"/>
            <a:r>
              <a:rPr lang="en-US" altLang="zh-CN"/>
              <a:t>teacher-student       host-guest</a:t>
            </a:r>
          </a:p>
          <a:p>
            <a:pPr eaLnBrk="1" hangingPunct="1"/>
            <a:r>
              <a:rPr lang="en-US" altLang="zh-CN"/>
              <a:t>buyer-seller          doctor-patient</a:t>
            </a:r>
          </a:p>
          <a:p>
            <a:pPr eaLnBrk="1" hangingPunct="1"/>
            <a:r>
              <a:rPr lang="en-US" altLang="zh-CN"/>
              <a:t>boyfriend-girlfriend  performer-audience</a:t>
            </a:r>
          </a:p>
          <a:p>
            <a:pPr eaLnBrk="1" hangingPunct="1"/>
            <a:r>
              <a:rPr lang="en-US" altLang="zh-CN"/>
              <a:t>siblings, lovers, friends, neighbors, colleagues, schoolmates, classmates, roommates, group members, interviewer and interviewee, lawyer and client, policeman and thief, enemies, rivals, etc.</a:t>
            </a:r>
          </a:p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AE3543-9220-4EB3-8602-C1C5EF8402C1}" type="datetime">
              <a:rPr lang="en-US" alt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3/8/2026</a:t>
            </a:fld>
            <a:endParaRPr lang="en-US" sz="14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19EB0EB-CC72-44F1-8590-58CF82603A65}" type="slidenum">
              <a:rPr lang="en-US" alt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‹#›</a:t>
            </a:fld>
            <a:endParaRPr lang="en-US" sz="14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5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13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55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83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31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0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13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9A31E-CB02-3A52-517D-61E8D050B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05B6A-6C8C-F469-B670-0BF8B6538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7B557-96AD-CCBB-A45E-DE415AB8C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88F40-25F9-9524-6F91-C4AF5B42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A59B7-035F-9FAD-5E42-2755647C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841A9-A5F0-4478-809A-A646F992B3F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5656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FB98-894B-7E18-17FB-3DF672E0C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8B359-6293-C163-56BA-3873FFEF5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83CDB-AA93-6FB9-AB27-2D52FEA9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EFF36-E84C-48F8-9B3E-FA399E74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80B8F-42C0-43B2-9103-3225B951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1095C-C58F-4F65-ABE4-E3FE16703A6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13751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3E2A-44A6-76F3-A015-12EDAC3CC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AB78B-3319-CC16-7273-8C4584742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746E-C90F-D0CC-8773-4B8E14A0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914BE-444B-5314-DDF3-54128B53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CC437-B22E-B2DB-D99B-3BF8C0D3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7F7C6-0649-4B45-B3C2-D0E80FD8EFD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335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030F58-67E1-46CF-97C5-1931C0FD4C44}" type="datetime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3/8/2026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B5543C-6A0A-4CDB-9375-91A06C15EEDD}" type="slidenum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‹#›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4F2B-FF21-E6E7-253B-17061BFB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D23F5-262B-54AD-2C53-FD96A6DB5B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F5B50C-BF45-7776-4788-E200B8F1F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898B0-1908-F649-BED8-7BD5E62F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23005-37E0-E10C-1A00-74B4D2F5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E0586-2109-D136-AF51-33D76CDA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A9E2C-4C29-4D69-87A1-D82DCC013C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1110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2E202-F398-E030-27D1-0533D1DD4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E5432-002E-F618-AB54-C4BC91FFC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AF00B-83EF-9BB6-5D2A-9AE19CE64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16460-94FC-FE57-32FF-5536747B6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736538-887C-B11D-E96C-DBFCFF94A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48A712-28B9-CCB8-519F-F20C44F4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60172-437F-4CAF-03FA-7A03821FE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A97FF5-E07D-31C3-A77B-2CECC3C1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E6186-406C-476A-8571-AABA72B6DC2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3169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02DF-B9C4-5514-90A8-E744D3D88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BF6350-2B3F-3041-98A2-85F56A77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10B24-B074-F032-55EC-734FF8A17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015AD-56BA-DDF2-2273-CF1CE6353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43A20-B147-42B2-8E1B-0B19AB19696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0207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AF4123-2219-33E5-FBB4-119E7B1B6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BF7F5-5BD8-3042-316A-2BE28F72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0FD4C-848B-C749-6836-C89055795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1FFA-C20D-4473-9FDC-FAC634AF07F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76480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3E619-C660-7C22-DF19-FB629949F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3C51F-8B26-D2B9-39F4-DC31725B8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7AF41-4FEB-00B1-1120-E83830872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B5908-4A39-E65A-8EEF-25BB92C1E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41531-9B11-3E56-4997-49A37FF8E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E740D-5C0E-CC51-FEAD-AABAEF736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64F5A-13C1-4C0C-91B8-F8BEF7B0B23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10229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B8601-A963-D216-0E68-CE63F0EFE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267FF6-0D23-E609-15AA-E1FA68E62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958DF-5DF5-4A1B-402E-8A86B8DD2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27660-FC79-95A6-7757-D18B05513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215F4F-D901-0287-F3FA-D5713240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6174C9-62A2-F12B-DD0B-4D2299F9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7D6E1-A54D-4BEE-A72E-5235ABDDB90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36131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234A-B409-F4EF-4389-C869C860A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8CB48-1D08-2A65-B30E-334449F9B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AAB9A-05DE-7A2C-F200-0CB5A263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E5761-6AA4-CC25-0409-65E9B0E29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6C379-360F-2140-B389-114A75A0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5295-B428-483A-AB17-35785A36348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1696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946D1F-FA9F-EEBA-D6CE-9D37CF4BF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747E2-EFD6-77A5-4947-A127DC2DB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FC77F-EC76-D654-C65B-6D0B42A7C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497BA-2DE5-7AAD-4245-00BA809C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4AFBD-4158-8077-6CA7-6F62F2D7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38A5B-5F50-4ECD-977B-A6A0C0BC973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08626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33399-C507-0C51-CC7D-530812B1B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CF1CC-B612-16EA-5C79-D1D058A99A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B8070-719F-794D-6DAE-AFA56202F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12D94-DC7F-E4D5-9017-643FEB7A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9AD8A-10F8-2F23-64F8-96391272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2E112-A015-94B8-8CDB-E8D27B58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FBBF48-6B5E-474B-9190-4B239CA99AC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552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4A768-96A3-162B-CF49-5B4E76C6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F8771-C771-987D-B22F-09B8A9AAB1C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AB931-4265-93EC-69F5-D39A59F540BF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FFD924-5B43-24DE-B231-DA7D20674933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CC7D8C-30CA-DF85-45CA-C60DA30B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C4C96B-C84C-6891-1C2B-E4D2C86E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2D4016-8B3F-24EF-F2BE-8615F5147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0BFF0B-4184-4195-98D8-B70EBD67C4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0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BFC9B71-1C1F-44B7-800F-92E1BFCFBE4B}" type="datetime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3/8/2026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2836511-4D1E-4826-9902-FB2950DD04CA}" type="slidenum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‹#›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743040" lvl="1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AEE1AA-1926-4A0E-BDE3-343192D58C44}" type="datetime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3/8/2026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1380C8-C537-4601-A960-6B71F1E3D8B1}" type="slidenum">
              <a:rPr lang="en-US" altLang="zh-CN" sz="1200" b="0" u="sng" strike="noStrike">
                <a:solidFill>
                  <a:srgbClr val="898989"/>
                </a:solidFill>
                <a:effectLst/>
                <a:uFillTx/>
                <a:latin typeface="Calibri"/>
                <a:ea typeface="宋体"/>
              </a:rPr>
              <a:t>‹#›</a:t>
            </a:fld>
            <a:endParaRPr lang="en-US" sz="12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8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8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7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519634" y="-3086"/>
            <a:ext cx="994583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sz="135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7829442" y="6172201"/>
            <a:ext cx="1111577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sz="135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5983014" y="5197178"/>
            <a:ext cx="31587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8137" y="15178"/>
            <a:ext cx="1649213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6457950" y="3276601"/>
            <a:ext cx="2646945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sz="135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lang="en-US" sz="675" kern="1200" cap="all" spc="68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3/8/2026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lang="en-US" sz="675" kern="1200" cap="none" spc="68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9500" y="6356351"/>
            <a:ext cx="108585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lang="en-US" sz="675" kern="1200" cap="all" spc="15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8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685800" rtl="0" eaLnBrk="1" latinLnBrk="0" hangingPunct="1">
        <a:lnSpc>
          <a:spcPct val="105000"/>
        </a:lnSpc>
        <a:spcBef>
          <a:spcPct val="0"/>
        </a:spcBef>
        <a:buNone/>
        <a:defRPr sz="3300" kern="1200" spc="98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4000"/>
        </a:lnSpc>
        <a:spcBef>
          <a:spcPts val="750"/>
        </a:spcBef>
        <a:buClr>
          <a:schemeClr val="accent5"/>
        </a:buClr>
        <a:buFont typeface="Avenir Next LT Pro" panose="020B0504020202020204" pitchFamily="34" charset="0"/>
        <a:buChar char="+"/>
        <a:defRPr sz="2100" kern="1200" spc="53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800" kern="1200" spc="53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500" kern="1200" spc="53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350" kern="1200" spc="53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4000"/>
        </a:lnSpc>
        <a:spcBef>
          <a:spcPts val="375"/>
        </a:spcBef>
        <a:buClr>
          <a:schemeClr val="accent5"/>
        </a:buClr>
        <a:buFont typeface="Avenir Next LT Pro" panose="020B0504020202020204" pitchFamily="34" charset="0"/>
        <a:buChar char="+"/>
        <a:defRPr sz="1350" kern="1200" spc="53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FCA7827-3C57-745C-5901-097A2F17B3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FB52409-AB90-1E3C-0225-E4D41A0D0F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2CC7F3-E0AF-9BEF-68A4-DB488285C32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6632118-FAF2-87D4-E67A-002F11E6F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96F726A-AF1B-D063-AEE9-369EA15E33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C6AFE1-CE36-49D0-A1C2-095A7149A0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44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有蒲公英&#10;&#10;描述已自动生成">
            <a:extLst>
              <a:ext uri="{FF2B5EF4-FFF2-40B4-BE49-F238E27FC236}">
                <a16:creationId xmlns:a16="http://schemas.microsoft.com/office/drawing/2014/main" id="{A1035767-D8DE-F398-32B1-B766A71063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3" r="-1" b="14503"/>
          <a:stretch/>
        </p:blipFill>
        <p:spPr>
          <a:xfrm>
            <a:off x="9801" y="1104438"/>
            <a:ext cx="9141699" cy="514246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A521549F-29C4-20AF-0A4F-88CE0EFB0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00" y="929130"/>
            <a:ext cx="5050972" cy="1055914"/>
          </a:xfrm>
        </p:spPr>
        <p:txBody>
          <a:bodyPr>
            <a:normAutofit/>
          </a:bodyPr>
          <a:lstStyle/>
          <a:p>
            <a:pPr algn="r"/>
            <a:r>
              <a:rPr lang="zh-CN" altLang="en-US" sz="4050" dirty="0">
                <a:solidFill>
                  <a:srgbClr val="FFFFFF"/>
                </a:solidFill>
              </a:rPr>
              <a:t>以复活为中心的福音</a:t>
            </a:r>
            <a:endParaRPr lang="x-none" sz="4050" dirty="0">
              <a:solidFill>
                <a:srgbClr val="FFFFFF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E1E482-B80E-0FFB-77B5-8EB995785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9008" y="4652649"/>
            <a:ext cx="4806299" cy="748264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>
                <a:solidFill>
                  <a:srgbClr val="00B0F0"/>
                </a:solidFill>
              </a:rPr>
              <a:t>2026</a:t>
            </a:r>
            <a:r>
              <a:rPr lang="zh-CN" altLang="en-US" sz="3600" b="1" dirty="0">
                <a:solidFill>
                  <a:srgbClr val="00B0F0"/>
                </a:solidFill>
              </a:rPr>
              <a:t>年</a:t>
            </a:r>
            <a:r>
              <a:rPr lang="en-US" altLang="zh-CN" sz="3600" b="1" dirty="0">
                <a:solidFill>
                  <a:srgbClr val="00B0F0"/>
                </a:solidFill>
              </a:rPr>
              <a:t>3</a:t>
            </a:r>
            <a:r>
              <a:rPr lang="zh-CN" altLang="en-US" sz="3600" b="1" dirty="0">
                <a:solidFill>
                  <a:srgbClr val="00B0F0"/>
                </a:solidFill>
              </a:rPr>
              <a:t>月</a:t>
            </a:r>
            <a:r>
              <a:rPr lang="en-US" altLang="zh-CN" sz="3600" b="1" dirty="0">
                <a:solidFill>
                  <a:srgbClr val="00B0F0"/>
                </a:solidFill>
              </a:rPr>
              <a:t>8</a:t>
            </a:r>
            <a:r>
              <a:rPr lang="zh-CN" altLang="en-US" sz="3600" b="1" dirty="0">
                <a:solidFill>
                  <a:srgbClr val="00B0F0"/>
                </a:solidFill>
              </a:rPr>
              <a:t>日</a:t>
            </a:r>
            <a:endParaRPr lang="x-none" sz="3600" b="1" dirty="0">
              <a:solidFill>
                <a:srgbClr val="00B0F0"/>
              </a:solidFill>
            </a:endParaRPr>
          </a:p>
        </p:txBody>
      </p:sp>
      <p:pic>
        <p:nvPicPr>
          <p:cNvPr id="6" name="Picture 2" descr="The Christian fish Ichthys">
            <a:extLst>
              <a:ext uri="{FF2B5EF4-FFF2-40B4-BE49-F238E27FC236}">
                <a16:creationId xmlns:a16="http://schemas.microsoft.com/office/drawing/2014/main" id="{A4BFDC7D-619A-56CB-6FEA-23C98DA29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" y="4714631"/>
            <a:ext cx="2880572" cy="1279455"/>
          </a:xfrm>
          <a:prstGeom prst="rect">
            <a:avLst/>
          </a:prstGeom>
          <a:noFill/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99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>
            <a:extLst>
              <a:ext uri="{FF2B5EF4-FFF2-40B4-BE49-F238E27FC236}">
                <a16:creationId xmlns:a16="http://schemas.microsoft.com/office/drawing/2014/main" id="{382BC1F9-2DFA-C859-476F-2FE2B5124B88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3338" y="0"/>
            <a:ext cx="9215438" cy="6888163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529344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有蒲公英&#10;&#10;描述已自动生成">
            <a:extLst>
              <a:ext uri="{FF2B5EF4-FFF2-40B4-BE49-F238E27FC236}">
                <a16:creationId xmlns:a16="http://schemas.microsoft.com/office/drawing/2014/main" id="{A1035767-D8DE-F398-32B1-B766A71063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3" r="-1" b="14503"/>
          <a:stretch/>
        </p:blipFill>
        <p:spPr>
          <a:xfrm>
            <a:off x="9801" y="1104438"/>
            <a:ext cx="9141699" cy="514246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A521549F-29C4-20AF-0A4F-88CE0EFB0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00" y="929130"/>
            <a:ext cx="5050972" cy="1055914"/>
          </a:xfrm>
        </p:spPr>
        <p:txBody>
          <a:bodyPr>
            <a:normAutofit/>
          </a:bodyPr>
          <a:lstStyle/>
          <a:p>
            <a:pPr algn="r"/>
            <a:r>
              <a:rPr lang="zh-CN" altLang="en-US" sz="4050" dirty="0">
                <a:solidFill>
                  <a:srgbClr val="FFFFFF"/>
                </a:solidFill>
              </a:rPr>
              <a:t>以复活为中心的福音</a:t>
            </a:r>
            <a:endParaRPr lang="x-none" sz="4050" dirty="0">
              <a:solidFill>
                <a:srgbClr val="FFFFFF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7E1E482-B80E-0FFB-77B5-8EB995785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9008" y="4652649"/>
            <a:ext cx="4806299" cy="748264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3600" b="1" dirty="0">
                <a:solidFill>
                  <a:srgbClr val="00B0F0"/>
                </a:solidFill>
              </a:rPr>
              <a:t>2026</a:t>
            </a:r>
            <a:r>
              <a:rPr lang="zh-CN" altLang="en-US" sz="3600" b="1" dirty="0">
                <a:solidFill>
                  <a:srgbClr val="00B0F0"/>
                </a:solidFill>
              </a:rPr>
              <a:t>年</a:t>
            </a:r>
            <a:r>
              <a:rPr lang="en-US" altLang="zh-CN" sz="3600" b="1" dirty="0">
                <a:solidFill>
                  <a:srgbClr val="00B0F0"/>
                </a:solidFill>
              </a:rPr>
              <a:t>3</a:t>
            </a:r>
            <a:r>
              <a:rPr lang="zh-CN" altLang="en-US" sz="3600" b="1" dirty="0">
                <a:solidFill>
                  <a:srgbClr val="00B0F0"/>
                </a:solidFill>
              </a:rPr>
              <a:t>月</a:t>
            </a:r>
            <a:r>
              <a:rPr lang="en-US" altLang="zh-CN" sz="3600" b="1" dirty="0">
                <a:solidFill>
                  <a:srgbClr val="00B0F0"/>
                </a:solidFill>
              </a:rPr>
              <a:t>8</a:t>
            </a:r>
            <a:r>
              <a:rPr lang="zh-CN" altLang="en-US" sz="3600" b="1" dirty="0">
                <a:solidFill>
                  <a:srgbClr val="00B0F0"/>
                </a:solidFill>
              </a:rPr>
              <a:t>日</a:t>
            </a:r>
            <a:endParaRPr lang="x-none" sz="3600" b="1" dirty="0">
              <a:solidFill>
                <a:srgbClr val="00B0F0"/>
              </a:solidFill>
            </a:endParaRPr>
          </a:p>
        </p:txBody>
      </p:sp>
      <p:pic>
        <p:nvPicPr>
          <p:cNvPr id="6" name="Picture 2" descr="The Christian fish Ichthys">
            <a:extLst>
              <a:ext uri="{FF2B5EF4-FFF2-40B4-BE49-F238E27FC236}">
                <a16:creationId xmlns:a16="http://schemas.microsoft.com/office/drawing/2014/main" id="{A4BFDC7D-619A-56CB-6FEA-23C98DA29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" y="4714631"/>
            <a:ext cx="2880572" cy="1279455"/>
          </a:xfrm>
          <a:prstGeom prst="rect">
            <a:avLst/>
          </a:prstGeom>
          <a:noFill/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82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灯片编号占位符 5"/>
          <p:cNvSpPr/>
          <p:nvPr/>
        </p:nvSpPr>
        <p:spPr>
          <a:xfrm>
            <a:off x="655308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9995627-486E-460A-A873-78E746A15C3B}" type="slidenum">
              <a:rPr lang="en-US" altLang="zh-CN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</a:t>
            </a:fld>
            <a:endParaRPr lang="en-US" sz="1400" b="0" u="sng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2357280" y="5319720"/>
            <a:ext cx="4786560" cy="1752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7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-131683" y="14882"/>
            <a:ext cx="9590314" cy="6241152"/>
          </a:xfrm>
          <a:prstGeom prst="rect">
            <a:avLst/>
          </a:prstGeom>
          <a:noFill/>
          <a:ln w="0">
            <a:noFill/>
          </a:ln>
        </p:spPr>
        <p:txBody>
          <a:bodyPr wrap="square" lIns="90000" tIns="45000" rIns="90000" bIns="45000" anchor="t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4000" b="1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以复活为中心的福音</a:t>
            </a:r>
            <a:endParaRPr lang="en-US" sz="4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Resurrection-Centered Gospel</a:t>
            </a:r>
            <a:endParaRPr lang="en-US" sz="4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altLang="zh-CN" sz="4000" b="0" u="sng" strike="noStrike" dirty="0">
              <a:solidFill>
                <a:srgbClr val="000000"/>
              </a:solidFill>
              <a:effectLst/>
              <a:highlight>
                <a:srgbClr val="FFFF00"/>
              </a:highlight>
              <a:uFillTx/>
              <a:latin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4000" b="1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4000" b="1" kern="100" dirty="0"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zh-CN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哥林多前书</a:t>
            </a:r>
            <a:r>
              <a:rPr lang="en-US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15</a:t>
            </a:r>
            <a:r>
              <a:rPr lang="zh-CN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1-11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1 Corinthians 15</a:t>
            </a:r>
            <a:r>
              <a:rPr lang="zh-CN" altLang="en-US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40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1-11</a:t>
            </a:r>
            <a:endParaRPr lang="en-US" sz="40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>
            <a:extLst>
              <a:ext uri="{FF2B5EF4-FFF2-40B4-BE49-F238E27FC236}">
                <a16:creationId xmlns:a16="http://schemas.microsoft.com/office/drawing/2014/main" id="{382BC1F9-2DFA-C859-476F-2FE2B5124B88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3338" y="0"/>
            <a:ext cx="9215438" cy="6888163"/>
          </a:xfr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"/>
          <p:cNvSpPr/>
          <p:nvPr/>
        </p:nvSpPr>
        <p:spPr>
          <a:xfrm>
            <a:off x="269103" y="306424"/>
            <a:ext cx="8634480" cy="1718390"/>
          </a:xfrm>
          <a:prstGeom prst="foldedCorner">
            <a:avLst>
              <a:gd name="adj" fmla="val 16666"/>
            </a:avLst>
          </a:prstGeom>
          <a:solidFill>
            <a:srgbClr val="FFFFFF"/>
          </a:solidFill>
          <a:ln w="255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一 得救之道（</a:t>
            </a:r>
            <a:r>
              <a:rPr lang="en-US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V1</a:t>
            </a: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sz="36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I. </a:t>
            </a:r>
            <a:r>
              <a:rPr lang="en-US" sz="2800" b="1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Way of Salvation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0E5B33-846A-C8D8-4307-FB5B68C440A4}"/>
              </a:ext>
            </a:extLst>
          </p:cNvPr>
          <p:cNvSpPr txBox="1"/>
          <p:nvPr/>
        </p:nvSpPr>
        <p:spPr>
          <a:xfrm>
            <a:off x="1496788" y="2996819"/>
            <a:ext cx="7032172" cy="2357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zh-CN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听到福音；</a:t>
            </a:r>
            <a:endParaRPr lang="en-US" altLang="zh-CN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Hearing the Gospel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相信并持守福音；</a:t>
            </a:r>
            <a:endParaRPr lang="en-US" altLang="zh-CN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Believing and Holding Fast to the Gospel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19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"/>
          <p:cNvSpPr/>
          <p:nvPr/>
        </p:nvSpPr>
        <p:spPr>
          <a:xfrm>
            <a:off x="269103" y="306424"/>
            <a:ext cx="8634480" cy="1718390"/>
          </a:xfrm>
          <a:prstGeom prst="foldedCorner">
            <a:avLst>
              <a:gd name="adj" fmla="val 16666"/>
            </a:avLst>
          </a:prstGeom>
          <a:solidFill>
            <a:srgbClr val="FFFFFF"/>
          </a:solidFill>
          <a:ln w="255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二 救恩根本（</a:t>
            </a:r>
            <a:r>
              <a:rPr lang="en-US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V3-8</a:t>
            </a: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sz="36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800" b="1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Foundation of Salvation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0E5B33-846A-C8D8-4307-FB5B68C440A4}"/>
              </a:ext>
            </a:extLst>
          </p:cNvPr>
          <p:cNvSpPr txBox="1"/>
          <p:nvPr/>
        </p:nvSpPr>
        <p:spPr>
          <a:xfrm>
            <a:off x="1496788" y="2996819"/>
            <a:ext cx="7032172" cy="2357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zh-CN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救恩的最重要内容；</a:t>
            </a:r>
            <a:endParaRPr lang="en-US" altLang="zh-CN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Essential Content of Salvation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zh-CN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救恩的历史可靠性；</a:t>
            </a:r>
            <a:endParaRPr lang="en-US" altLang="zh-CN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Historical Reliability of Salvation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140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"/>
          <p:cNvSpPr/>
          <p:nvPr/>
        </p:nvSpPr>
        <p:spPr>
          <a:xfrm>
            <a:off x="269103" y="306424"/>
            <a:ext cx="8634480" cy="1718390"/>
          </a:xfrm>
          <a:prstGeom prst="foldedCorner">
            <a:avLst>
              <a:gd name="adj" fmla="val 16666"/>
            </a:avLst>
          </a:prstGeom>
          <a:solidFill>
            <a:srgbClr val="FFFFFF"/>
          </a:solidFill>
          <a:ln w="255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三 美好见证（</a:t>
            </a:r>
            <a:r>
              <a:rPr lang="en-US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V9-11</a:t>
            </a:r>
            <a:r>
              <a:rPr lang="zh-CN" sz="36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sz="36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II</a:t>
            </a:r>
            <a:r>
              <a:rPr lang="en-US" sz="36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800" b="1" kern="100" dirty="0"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Beautiful Witness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0E5B33-846A-C8D8-4307-FB5B68C440A4}"/>
              </a:ext>
            </a:extLst>
          </p:cNvPr>
          <p:cNvSpPr txBox="1"/>
          <p:nvPr/>
        </p:nvSpPr>
        <p:spPr>
          <a:xfrm>
            <a:off x="1496788" y="2996819"/>
            <a:ext cx="7032172" cy="2357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蒙主拣选；</a:t>
            </a:r>
            <a:endParaRPr lang="en-US" altLang="zh-CN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Chosen by the Lord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zh-CN" sz="2800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领受使命；</a:t>
            </a:r>
            <a:endParaRPr lang="en-US" altLang="zh-CN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Receiving the Commission</a:t>
            </a:r>
            <a:endParaRPr lang="en-US" sz="2800" kern="100" dirty="0">
              <a:effectLst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80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5E6E6C-3416-42E8-8E6A-F05441CD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057" y="1277110"/>
            <a:ext cx="5660572" cy="1248430"/>
          </a:xfrm>
        </p:spPr>
        <p:txBody>
          <a:bodyPr>
            <a:normAutofit/>
          </a:bodyPr>
          <a:lstStyle/>
          <a:p>
            <a:r>
              <a:rPr lang="zh-CN" altLang="en-US" dirty="0"/>
              <a:t>活出上帝赋予的使命</a:t>
            </a:r>
            <a:br>
              <a:rPr lang="en-US" altLang="zh-CN" dirty="0"/>
            </a:br>
            <a:r>
              <a:rPr lang="en-US" altLang="zh-CN" dirty="0"/>
              <a:t>Live out your</a:t>
            </a:r>
            <a:r>
              <a:rPr lang="zh-CN" altLang="en-US" dirty="0"/>
              <a:t> </a:t>
            </a:r>
            <a:r>
              <a:rPr lang="en-US" altLang="zh-CN" dirty="0"/>
              <a:t>mission</a:t>
            </a:r>
            <a:endParaRPr lang="x-none" dirty="0"/>
          </a:p>
        </p:txBody>
      </p:sp>
      <p:pic>
        <p:nvPicPr>
          <p:cNvPr id="4" name="Picture 2" descr="The Christian fish Ichthys">
            <a:extLst>
              <a:ext uri="{FF2B5EF4-FFF2-40B4-BE49-F238E27FC236}">
                <a16:creationId xmlns:a16="http://schemas.microsoft.com/office/drawing/2014/main" id="{35103443-432D-C673-D4CD-F7D881CE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429" y="2624620"/>
            <a:ext cx="3613100" cy="160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图示 7">
            <a:extLst>
              <a:ext uri="{FF2B5EF4-FFF2-40B4-BE49-F238E27FC236}">
                <a16:creationId xmlns:a16="http://schemas.microsoft.com/office/drawing/2014/main" id="{7D1DE70D-0497-9707-6F63-6B973C0799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7889239"/>
              </p:ext>
            </p:extLst>
          </p:nvPr>
        </p:nvGraphicFramePr>
        <p:xfrm>
          <a:off x="4050936" y="2645606"/>
          <a:ext cx="4203748" cy="2796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292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5E6E6C-3416-42E8-8E6A-F05441CD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815" y="4408713"/>
            <a:ext cx="5259728" cy="413657"/>
          </a:xfrm>
        </p:spPr>
        <p:txBody>
          <a:bodyPr>
            <a:normAutofit fontScale="90000"/>
          </a:bodyPr>
          <a:lstStyle/>
          <a:p>
            <a:r>
              <a:rPr lang="zh-CN" altLang="en-US" sz="9600" dirty="0">
                <a:latin typeface="LiSu" panose="02010509060101010101" pitchFamily="49" charset="-122"/>
                <a:ea typeface="LiSu" panose="02010509060101010101" pitchFamily="49" charset="-122"/>
              </a:rPr>
              <a:t>华润万家</a:t>
            </a:r>
            <a:br>
              <a:rPr lang="en-US" altLang="zh-CN" sz="96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Chinese</a:t>
            </a: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华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run     </a:t>
            </a: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润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into households</a:t>
            </a: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万家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  <a:t>witnessing Jesus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zh-CN" altLang="en-US" sz="4000" dirty="0">
                <a:latin typeface="LiSu" panose="02010509060101010101" pitchFamily="49" charset="-122"/>
                <a:ea typeface="LiSu" panose="02010509060101010101" pitchFamily="49" charset="-122"/>
              </a:rPr>
              <a:t>见证耶稣基督</a:t>
            </a:r>
            <a:br>
              <a:rPr lang="en-US" altLang="zh-CN" sz="4000" dirty="0">
                <a:latin typeface="LiSu" panose="02010509060101010101" pitchFamily="49" charset="-122"/>
                <a:ea typeface="LiSu" panose="02010509060101010101" pitchFamily="49" charset="-122"/>
              </a:rPr>
            </a:br>
            <a:endParaRPr lang="x-none" sz="4000" dirty="0">
              <a:ea typeface="LiSu" panose="02010509060101010101" pitchFamily="49" charset="-122"/>
            </a:endParaRPr>
          </a:p>
        </p:txBody>
      </p:sp>
      <p:pic>
        <p:nvPicPr>
          <p:cNvPr id="4" name="Picture 2" descr="The Christian fish Ichthys">
            <a:extLst>
              <a:ext uri="{FF2B5EF4-FFF2-40B4-BE49-F238E27FC236}">
                <a16:creationId xmlns:a16="http://schemas.microsoft.com/office/drawing/2014/main" id="{35103443-432D-C673-D4CD-F7D881CE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16944" y="523677"/>
            <a:ext cx="3613100" cy="160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35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m2.quanjing.com/2m/top019/top-757121.jpg">
            <a:extLst>
              <a:ext uri="{FF2B5EF4-FFF2-40B4-BE49-F238E27FC236}">
                <a16:creationId xmlns:a16="http://schemas.microsoft.com/office/drawing/2014/main" id="{88A30D1E-D7EC-AE69-54CA-C8344C70D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灯片编号占位符 5">
            <a:extLst>
              <a:ext uri="{FF2B5EF4-FFF2-40B4-BE49-F238E27FC236}">
                <a16:creationId xmlns:a16="http://schemas.microsoft.com/office/drawing/2014/main" id="{0DD588EF-C7BC-5ECA-2BCD-F0CC2F2127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800" u="sng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fld id="{7CF7462E-7471-46EF-8B5B-F44B5124B7A8}" type="slidenum">
              <a:rPr lang="zh-CN" altLang="en-US" sz="120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zh-CN" altLang="en-US" sz="120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3012" name="副标题 8">
            <a:extLst>
              <a:ext uri="{FF2B5EF4-FFF2-40B4-BE49-F238E27FC236}">
                <a16:creationId xmlns:a16="http://schemas.microsoft.com/office/drawing/2014/main" id="{1406A6B5-03C4-B38D-BBB7-DDCF148C01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57438" y="5319713"/>
            <a:ext cx="4786312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zh-CN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CN" sz="2800" dirty="0"/>
              <a:t> </a:t>
            </a:r>
            <a:endParaRPr lang="zh-CN" altLang="en-US" sz="2800" b="1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131AAE8-EE91-5C93-2280-3F9B0E13C6B0}"/>
              </a:ext>
            </a:extLst>
          </p:cNvPr>
          <p:cNvSpPr/>
          <p:nvPr/>
        </p:nvSpPr>
        <p:spPr>
          <a:xfrm>
            <a:off x="942496" y="214289"/>
            <a:ext cx="7399783" cy="33855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kumimoji="1" lang="en-US" altLang="zh-CN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方正琥珀简体" pitchFamily="65" charset="-122"/>
              <a:ea typeface="方正琥珀简体" pitchFamily="65" charset="-122"/>
            </a:endParaRPr>
          </a:p>
          <a:p>
            <a:pPr algn="ctr" eaLnBrk="1" hangingPunct="1">
              <a:defRPr/>
            </a:pPr>
            <a:endParaRPr kumimoji="1" lang="en-US" altLang="zh-CN" sz="8000" b="1" u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方正琥珀简体" pitchFamily="65" charset="-122"/>
              <a:ea typeface="方正琥珀简体" pitchFamily="65" charset="-122"/>
            </a:endParaRPr>
          </a:p>
          <a:p>
            <a:pPr algn="ctr" eaLnBrk="1" hangingPunct="1">
              <a:defRPr/>
            </a:pPr>
            <a:endParaRPr kumimoji="1" lang="zh-CN" alt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blinds dir="vert"/>
  </p:transition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Microsoft YaHei"/>
        <a:ea typeface=""/>
        <a:cs typeface=""/>
      </a:majorFont>
      <a:minorFont>
        <a:latin typeface="Microsoft YaHe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ppt/theme/theme3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288</Words>
  <Application>Microsoft Office PowerPoint</Application>
  <PresentationFormat>On-screen Show (4:3)</PresentationFormat>
  <Paragraphs>50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AvenirNext LT Pro Medium</vt:lpstr>
      <vt:lpstr>LiSu</vt:lpstr>
      <vt:lpstr>Microsoft YaHei</vt:lpstr>
      <vt:lpstr>Microsoft YaHei Light</vt:lpstr>
      <vt:lpstr>SimSun</vt:lpstr>
      <vt:lpstr>方正琥珀简体</vt:lpstr>
      <vt:lpstr>Aptos</vt:lpstr>
      <vt:lpstr>Arial</vt:lpstr>
      <vt:lpstr>Avenir Next LT Pro</vt:lpstr>
      <vt:lpstr>Calibri</vt:lpstr>
      <vt:lpstr>Times New Roman</vt:lpstr>
      <vt:lpstr>Office</vt:lpstr>
      <vt:lpstr>ExploreVTI</vt:lpstr>
      <vt:lpstr>默认设计模板</vt:lpstr>
      <vt:lpstr>以复活为中心的福音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活出上帝赋予的使命 Live out your mission</vt:lpstr>
      <vt:lpstr>华润万家 Chinese华 run     润 into households万家 witnessing Jesus 见证耶稣基督 </vt:lpstr>
      <vt:lpstr>PowerPoint Presentation</vt:lpstr>
      <vt:lpstr>PowerPoint Presentation</vt:lpstr>
      <vt:lpstr>以复活为中心的福音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Administrator</dc:creator>
  <dc:description/>
  <cp:lastModifiedBy>worship tech</cp:lastModifiedBy>
  <cp:revision>824</cp:revision>
  <dcterms:created xsi:type="dcterms:W3CDTF">2017-01-13T17:07:59Z</dcterms:created>
  <dcterms:modified xsi:type="dcterms:W3CDTF">2026-03-08T10:33:11Z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2052-10.1.0.6028</vt:lpwstr>
  </property>
</Properties>
</file>