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1"/>
  </p:notesMasterIdLst>
  <p:sldIdLst>
    <p:sldId id="983" r:id="rId3"/>
    <p:sldId id="988" r:id="rId4"/>
    <p:sldId id="328" r:id="rId5"/>
    <p:sldId id="329" r:id="rId6"/>
    <p:sldId id="969" r:id="rId7"/>
    <p:sldId id="256" r:id="rId8"/>
    <p:sldId id="977" r:id="rId9"/>
    <p:sldId id="989" r:id="rId10"/>
    <p:sldId id="990" r:id="rId11"/>
    <p:sldId id="991" r:id="rId12"/>
    <p:sldId id="992" r:id="rId13"/>
    <p:sldId id="993" r:id="rId14"/>
    <p:sldId id="906" r:id="rId15"/>
    <p:sldId id="974" r:id="rId16"/>
    <p:sldId id="501" r:id="rId17"/>
    <p:sldId id="502" r:id="rId18"/>
    <p:sldId id="503" r:id="rId19"/>
    <p:sldId id="980" r:id="rId20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ship tech" userId="ebff51c3-0ce8-457b-9e66-b2de731ddfdb" providerId="ADAL" clId="{16BEFA8A-678A-4610-88D2-250A2F9AEA07}"/>
    <pc:docChg chg="delSld">
      <pc:chgData name="worship tech" userId="ebff51c3-0ce8-457b-9e66-b2de731ddfdb" providerId="ADAL" clId="{16BEFA8A-678A-4610-88D2-250A2F9AEA07}" dt="2026-04-19T15:13:30.859" v="0" actId="47"/>
      <pc:docMkLst>
        <pc:docMk/>
      </pc:docMkLst>
      <pc:sldChg chg="del">
        <pc:chgData name="worship tech" userId="ebff51c3-0ce8-457b-9e66-b2de731ddfdb" providerId="ADAL" clId="{16BEFA8A-678A-4610-88D2-250A2F9AEA07}" dt="2026-04-19T15:13:30.859" v="0" actId="47"/>
        <pc:sldMkLst>
          <pc:docMk/>
          <pc:sldMk cId="2546109863" sldId="4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蒙神拣选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蒙神拣选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18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4/19/2026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9BEB-DD9F-71E4-8FF6-C32CD726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363B-DE2F-1356-2FC6-764D9332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4E6A-988E-D0D3-A659-1299C7F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5C2-B315-4401-85F8-CC38D785DF8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9033-D7F7-81AC-784B-397DFB20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962AF-6B1A-030D-46BF-E889B964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C399-B56E-446C-87EA-4E68DE1AE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5" y="1115459"/>
            <a:ext cx="7222841" cy="224153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5000" dirty="0">
                <a:solidFill>
                  <a:srgbClr val="000000"/>
                </a:solidFill>
              </a:rPr>
              <a:t> </a:t>
            </a:r>
            <a:r>
              <a:rPr lang="zh-CN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复活的身体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19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0A8-CF50-5B1B-0129-03B7A34D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556748"/>
          </a:xfrm>
        </p:spPr>
        <p:txBody>
          <a:bodyPr>
            <a:normAutofit fontScale="90000"/>
          </a:bodyPr>
          <a:lstStyle/>
          <a:p>
            <a:r>
              <a:rPr lang="zh-TW" altLang="en-US" sz="4600" dirty="0">
                <a:latin typeface="KaiTi" panose="02010609060101010101" pitchFamily="49" charset="-122"/>
                <a:ea typeface="KaiTi" panose="02010609060101010101" pitchFamily="49" charset="-122"/>
              </a:rPr>
              <a:t>使徒信经</a:t>
            </a:r>
            <a:br>
              <a:rPr lang="en-US" altLang="zh-TW" sz="4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4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4600" dirty="0">
                <a:latin typeface="KaiTi" panose="02010609060101010101" pitchFamily="49" charset="-122"/>
                <a:ea typeface="KaiTi" panose="02010609060101010101" pitchFamily="49" charset="-122"/>
              </a:rPr>
              <a:t>The Apostles' Creed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EEBF3-B0CE-D94E-36DA-44DD7C93B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6" y="97971"/>
            <a:ext cx="8980714" cy="62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35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</a:t>
            </a:r>
            <a:r>
              <a:rPr lang="zh-TW" altLang="en-US" sz="2000" dirty="0"/>
              <a:t>我信上帝，全能的父， 創造天地的主。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I believe in God, the Father almighty, creator of heaven and earth.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</a:t>
            </a:r>
            <a:r>
              <a:rPr lang="zh-TW" altLang="en-US" sz="2000" dirty="0"/>
              <a:t>我信我主耶穌基督，上帝的獨生子；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I believe in Jesus Christ, his only Son, our Lord;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</a:t>
            </a:r>
            <a:r>
              <a:rPr lang="zh-TW" altLang="en-US" sz="2000" dirty="0"/>
              <a:t>因著聖靈感孕，從童貞女馬利亞所生；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who was conceived by the Holy Spirit and born of the virgin Mary;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</a:t>
            </a:r>
            <a:r>
              <a:rPr lang="zh-TW" altLang="en-US" sz="2000" dirty="0"/>
              <a:t>在本丟彼拉多手下受難，被釘在十字架上，受死，埋葬；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he suffered under Pontius Pilate, was crucified, died, and was buried;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</a:t>
            </a:r>
            <a:r>
              <a:rPr lang="zh-TW" altLang="en-US" sz="2000" dirty="0"/>
              <a:t>降在陰間；第三天從死里復活；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he descended to hell; the third day he rose again from the dead;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</a:t>
            </a:r>
            <a:r>
              <a:rPr lang="zh-TW" altLang="en-US" sz="2000" dirty="0"/>
              <a:t>他升天，坐在全能父上帝的右邊；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he ascended to heaven and is seated at the right hand of God the Father almighty;</a:t>
            </a:r>
          </a:p>
        </p:txBody>
      </p:sp>
    </p:spTree>
    <p:extLst>
      <p:ext uri="{BB962C8B-B14F-4D97-AF65-F5344CB8AC3E}">
        <p14:creationId xmlns:p14="http://schemas.microsoft.com/office/powerpoint/2010/main" val="232495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714"/>
            <a:ext cx="8991599" cy="559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TW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將來必從那里降臨，審判活人，死人。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from there he will come to judge the living and the dead.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我信聖靈；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I believe in the Holy Spirit,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我信聖而公之教會；我信聖徒相通；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the holy and universal church, the communion of saints,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我信罪得赦免，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the forgiveness of sins,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</a:t>
            </a:r>
            <a:r>
              <a:rPr lang="zh-CN" alt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我信身體復活；</a:t>
            </a:r>
            <a:endParaRPr lang="en-US" sz="2000" kern="100" dirty="0">
              <a:highlight>
                <a:srgbClr val="FFFF00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the resurrection of the body,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我信永生。阿們！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and the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43132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063480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815" y="4408713"/>
            <a:ext cx="5259728" cy="413657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latin typeface="LiSu" panose="02010509060101010101" pitchFamily="49" charset="-122"/>
                <a:ea typeface="LiSu" panose="02010509060101010101" pitchFamily="49" charset="-122"/>
              </a:rPr>
              <a:t>华润万家</a:t>
            </a:r>
            <a:br>
              <a:rPr lang="en-US" altLang="zh-CN" sz="9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Chinese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华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run     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润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into households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万家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witnessing Jesus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见证耶稣基督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endParaRPr lang="x-none" sz="4000" dirty="0">
              <a:ea typeface="LiSu" panose="02010509060101010101" pitchFamily="49" charset="-122"/>
            </a:endParaRPr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4" y="523677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5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5A5ABA-16A9-E987-DA4E-FF716D82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FBFD58-2692-BC66-A7C2-CF7A816E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" y="1419227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77EA97-81AB-F1E6-B97B-687674B0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0A8-CF50-5B1B-0129-03B7A34D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55674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使徒信经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dirty="0">
                <a:latin typeface="Lucida Handwriting" panose="03010101010101010101" pitchFamily="66" charset="0"/>
                <a:ea typeface="KaiTi" panose="02010609060101010101" pitchFamily="49" charset="-122"/>
              </a:rPr>
              <a:t>The Apostles' Creed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EEBF3-B0CE-D94E-36DA-44DD7C93B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6" y="97971"/>
            <a:ext cx="8980714" cy="62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35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</a:t>
            </a:r>
            <a:r>
              <a:rPr lang="zh-TW" altLang="en-US" sz="2000" dirty="0"/>
              <a:t>我信上帝，全能的父， 創造天地的主。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I believe in God, the Father almighty, creator of heaven and earth.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</a:t>
            </a:r>
            <a:r>
              <a:rPr lang="zh-TW" altLang="en-US" sz="2000" dirty="0"/>
              <a:t>我信我主耶穌基督，上帝的獨生子；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I believe in Jesus Christ, his only Son, our Lord;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</a:t>
            </a:r>
            <a:r>
              <a:rPr lang="zh-TW" altLang="en-US" sz="2000" dirty="0"/>
              <a:t>因著聖靈感孕，從童貞女馬利亞所生；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who was conceived by the Holy Spirit and born of the virgin Mary;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</a:t>
            </a:r>
            <a:r>
              <a:rPr lang="zh-TW" altLang="en-US" sz="2000" dirty="0"/>
              <a:t>在本丟彼拉多手下受難，被釘在十字架上，受死，埋葬；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he suffered under Pontius Pilate, was crucified, died, and was buried;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</a:t>
            </a:r>
            <a:r>
              <a:rPr lang="zh-TW" altLang="en-US" sz="2000" dirty="0"/>
              <a:t>降在陰間；第三天從死里復活；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he descended to hell; the third day he rose again from the dead;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</a:t>
            </a:r>
            <a:r>
              <a:rPr lang="zh-TW" altLang="en-US" sz="2000" dirty="0"/>
              <a:t>他升天，坐在全能父上帝的右邊；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he ascended to heaven and is seated at the right hand of God the Father almighty;</a:t>
            </a:r>
          </a:p>
        </p:txBody>
      </p:sp>
    </p:spTree>
    <p:extLst>
      <p:ext uri="{BB962C8B-B14F-4D97-AF65-F5344CB8AC3E}">
        <p14:creationId xmlns:p14="http://schemas.microsoft.com/office/powerpoint/2010/main" val="212145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714"/>
            <a:ext cx="8991599" cy="559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TW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將來必從那里降臨，審判活人，死人。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from there he will come to judge the living and the dead.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我信聖靈；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I believe in the Holy Spirit,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我信聖而公之教會；我信聖徒相通；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the holy and universal church, the communion of saints,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我信罪得赦免，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the forgiveness of sins,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</a:t>
            </a:r>
            <a:r>
              <a:rPr lang="zh-CN" alt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我信身體復活；</a:t>
            </a:r>
            <a:endParaRPr lang="en-US" sz="2000" kern="100" dirty="0">
              <a:highlight>
                <a:srgbClr val="FFFF00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the resurrection of the body,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我信永生。阿們！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and the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14384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9801" y="1104438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929130"/>
            <a:ext cx="3102429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复活的身体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4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19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4615707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复活的身体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CN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哥林多前书</a:t>
            </a:r>
            <a:r>
              <a:rPr lang="en-US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15:35-44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222412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</a:t>
            </a:r>
            <a:r>
              <a:rPr 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身体复活的真理坚固圣徒信心（</a:t>
            </a:r>
            <a:r>
              <a:rPr lang="en-US" sz="32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V35</a:t>
            </a:r>
            <a:r>
              <a:rPr 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</a:t>
            </a:r>
            <a:endParaRPr lang="en-US" altLang="zh-CN" sz="3200" kern="0" dirty="0">
              <a:solidFill>
                <a:srgbClr val="1F1F1F"/>
              </a:solidFill>
              <a:effectLst/>
              <a:latin typeface="Aptos" panose="020B00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The Truth of Bodily Resurrection Strengthens the Faith of Saints (V35)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269103" y="3489250"/>
            <a:ext cx="9035143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sz="24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直面对于信仰根基的追问；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sz="24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回归真理，塑造生命；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Confronting the inquiry into the foundation of faith;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Returning to the truth to shape life;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700726" cy="2229484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二 身体复活的真理贯通今生与永恒（</a:t>
            </a:r>
            <a:r>
              <a:rPr 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V36-41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）</a:t>
            </a:r>
            <a:endParaRPr lang="en-US" sz="3200" kern="0" dirty="0">
              <a:solidFill>
                <a:srgbClr val="1F1F1F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II. The Truth of Bodily Resurrection Connects This Life with Eternity (V36-41)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92904" y="3429000"/>
            <a:ext cx="8776926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15000"/>
              </a:lnSpc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zh-CN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不死就不能生；</a:t>
            </a:r>
            <a:endParaRPr lang="en-US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zh-CN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地上的形体与天上的形体</a:t>
            </a:r>
            <a:endParaRPr lang="en-US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It cannot come to life unless it dies;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Earthly bodies and heavenly bodies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13640" cy="2107048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三 身体复活的真理带来天上的盼望（</a:t>
            </a:r>
            <a:r>
              <a:rPr 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V42-44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）</a:t>
            </a:r>
            <a:r>
              <a:rPr 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III. The Truth of Bodily Resurrection Brings Heavenly Hope (V42-44)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265180" y="3638984"/>
            <a:ext cx="8613640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zh-CN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认识所种的与复活的</a:t>
            </a:r>
            <a:endParaRPr lang="en-US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zh-CN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盼望不朽坏的、荣耀的与强壮的</a:t>
            </a:r>
            <a:endParaRPr lang="en-US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Understanding what is sown and what is raised;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Hoping for the imperishable, the glorious, and the powerful.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1032</Words>
  <Application>Microsoft Office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AvenirNext LT Pro Medium</vt:lpstr>
      <vt:lpstr>KaiTi</vt:lpstr>
      <vt:lpstr>LiSu</vt:lpstr>
      <vt:lpstr>Microsoft YaHei</vt:lpstr>
      <vt:lpstr>Microsoft YaHei Light</vt:lpstr>
      <vt:lpstr>Microsoft YaHei UI</vt:lpstr>
      <vt:lpstr>宋体</vt:lpstr>
      <vt:lpstr>方正琥珀简体</vt:lpstr>
      <vt:lpstr>Aptos</vt:lpstr>
      <vt:lpstr>Arial</vt:lpstr>
      <vt:lpstr>Avenir Next LT Pro</vt:lpstr>
      <vt:lpstr>Calibri</vt:lpstr>
      <vt:lpstr>Lucida Handwriting</vt:lpstr>
      <vt:lpstr>Times New Roman</vt:lpstr>
      <vt:lpstr>Office</vt:lpstr>
      <vt:lpstr>ExploreVTI</vt:lpstr>
      <vt:lpstr> 复活的身体</vt:lpstr>
      <vt:lpstr>使徒信经  The Apostles' Creed </vt:lpstr>
      <vt:lpstr>PowerPoint Presentation</vt:lpstr>
      <vt:lpstr>PowerPoint Presentation</vt:lpstr>
      <vt:lpstr>复活的身体</vt:lpstr>
      <vt:lpstr>PowerPoint Presentation</vt:lpstr>
      <vt:lpstr>PowerPoint Presentation</vt:lpstr>
      <vt:lpstr>PowerPoint Presentation</vt:lpstr>
      <vt:lpstr>PowerPoint Presentation</vt:lpstr>
      <vt:lpstr>使徒信经  The Apostles' Creed </vt:lpstr>
      <vt:lpstr>PowerPoint Presentation</vt:lpstr>
      <vt:lpstr>PowerPoint Presentation</vt:lpstr>
      <vt:lpstr>活出上帝赋予的使命 Live out your mission</vt:lpstr>
      <vt:lpstr>华润万家 Chinese华 run     润 into households万家 witnessing Jesus 见证耶稣基督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856</cp:revision>
  <dcterms:created xsi:type="dcterms:W3CDTF">2017-01-13T17:07:59Z</dcterms:created>
  <dcterms:modified xsi:type="dcterms:W3CDTF">2026-04-19T15:13:38Z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