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2"/>
  </p:notesMasterIdLst>
  <p:sldIdLst>
    <p:sldId id="24393" r:id="rId3"/>
    <p:sldId id="24806" r:id="rId4"/>
    <p:sldId id="24476" r:id="rId5"/>
    <p:sldId id="24807" r:id="rId6"/>
    <p:sldId id="24808" r:id="rId7"/>
    <p:sldId id="24809" r:id="rId8"/>
    <p:sldId id="24810" r:id="rId9"/>
    <p:sldId id="24699" r:id="rId10"/>
    <p:sldId id="2470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showGuides="1">
      <p:cViewPr varScale="1">
        <p:scale>
          <a:sx n="60" d="100"/>
          <a:sy n="60" d="100"/>
        </p:scale>
        <p:origin x="-78" y="-110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029CF-6DC3-4AB7-A036-E4B82859CDEC}" type="datetimeFigureOut">
              <a:rPr lang="en-US" smtClean="0"/>
              <a:pPr/>
              <a:t>6/3/2026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2729E-78C1-4A83-B930-BCA059FE6D2C}" type="slidenum">
              <a:rPr lang="en-US" smtClean="0"/>
              <a:pPr/>
              <a:t>‹#›</a:t>
            </a:fld>
            <a:endParaRPr lang="en-US"/>
          </a:p>
        </p:txBody>
      </p:sp>
    </p:spTree>
    <p:extLst>
      <p:ext uri="{BB962C8B-B14F-4D97-AF65-F5344CB8AC3E}">
        <p14:creationId xmlns="" xmlns:p14="http://schemas.microsoft.com/office/powerpoint/2010/main" val="304464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017">
              <a:defRPr/>
            </a:pPr>
            <a:r>
              <a:rPr lang="en-US"/>
              <a:t>TITLE SLIDE</a:t>
            </a:r>
          </a:p>
          <a:p>
            <a:pPr defTabSz="903017">
              <a:defRPr/>
            </a:pPr>
            <a:endParaRPr lang="en-US"/>
          </a:p>
          <a:p>
            <a:pPr defTabSz="903017">
              <a:defRPr/>
            </a:pPr>
            <a:r>
              <a:rPr lang="en-US"/>
              <a:t>Use this slide for your sermon title. Give a brief intro on your specific sermon. Feel free to adjust the font size to fit the slide.</a:t>
            </a:r>
          </a:p>
          <a:p>
            <a:endParaRPr lang="en-US"/>
          </a:p>
        </p:txBody>
      </p:sp>
      <p:sp>
        <p:nvSpPr>
          <p:cNvPr id="4" name="Slide Number Placeholder 3"/>
          <p:cNvSpPr>
            <a:spLocks noGrp="1"/>
          </p:cNvSpPr>
          <p:nvPr>
            <p:ph type="sldNum" sz="quarter" idx="5"/>
          </p:nvPr>
        </p:nvSpPr>
        <p:spPr/>
        <p:txBody>
          <a:bodyPr/>
          <a:lstStyle/>
          <a:p>
            <a:pPr marL="0" marR="0" lvl="0" indent="0" algn="r" defTabSz="903017" rtl="0" eaLnBrk="1" fontAlgn="auto" latinLnBrk="0" hangingPunct="1">
              <a:lnSpc>
                <a:spcPct val="100000"/>
              </a:lnSpc>
              <a:spcBef>
                <a:spcPts val="0"/>
              </a:spcBef>
              <a:spcAft>
                <a:spcPts val="0"/>
              </a:spcAft>
              <a:buClrTx/>
              <a:buSzTx/>
              <a:buFontTx/>
              <a:buNone/>
              <a:tabLst/>
              <a:defRPr/>
            </a:pPr>
            <a:fld id="{65AD662C-9000-9E4B-826A-7D40FB79046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3017"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80446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SCRIPTURE SLIDE</a:t>
            </a:r>
          </a:p>
          <a:p>
            <a:endParaRPr lang="en-US"/>
          </a:p>
          <a:p>
            <a:r>
              <a:rPr lang="en-US"/>
              <a:t>Use this slide for scriptures. Make sure the scripture does not overlap the “Gospel Message” logo on the bottom-right corner.</a:t>
            </a:r>
          </a:p>
          <a:p>
            <a:endParaRPr lang="en-US"/>
          </a:p>
          <a:p>
            <a:r>
              <a:rPr lang="en-US"/>
              <a:t>This slide can be duplicated if the scripture passage is too long to fit on one slide. The scripture reference can be moved up or down to be closer to the passage.</a:t>
            </a:r>
          </a:p>
          <a:p>
            <a:endParaRPr lang="en-US"/>
          </a:p>
        </p:txBody>
      </p:sp>
      <p:sp>
        <p:nvSpPr>
          <p:cNvPr id="4" name="Slide Number Placeholder 3"/>
          <p:cNvSpPr>
            <a:spLocks noGrp="1"/>
          </p:cNvSpPr>
          <p:nvPr>
            <p:ph type="sldNum" sz="quarter" idx="5"/>
          </p:nvPr>
        </p:nvSpPr>
        <p:spPr/>
        <p:txBody>
          <a:bodyPr/>
          <a:lstStyle/>
          <a:p>
            <a:pPr marL="0" marR="0" lvl="0" indent="0" algn="r" defTabSz="935227" rtl="0" eaLnBrk="1" fontAlgn="auto" latinLnBrk="0" hangingPunct="1">
              <a:lnSpc>
                <a:spcPct val="100000"/>
              </a:lnSpc>
              <a:spcBef>
                <a:spcPts val="0"/>
              </a:spcBef>
              <a:spcAft>
                <a:spcPts val="0"/>
              </a:spcAft>
              <a:buClrTx/>
              <a:buSzTx/>
              <a:buFontTx/>
              <a:buNone/>
              <a:tabLst/>
              <a:defRPr/>
            </a:pPr>
            <a:fld id="{65AD662C-9000-9E4B-826A-7D40FB79046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5227"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663994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SCRIPTURE SLIDE</a:t>
            </a:r>
          </a:p>
          <a:p>
            <a:endParaRPr lang="en-US"/>
          </a:p>
          <a:p>
            <a:r>
              <a:rPr lang="en-US"/>
              <a:t>Use this slide for scriptures. Make sure the scripture does not overlap the “Gospel Message” logo on the bottom-right corner.</a:t>
            </a:r>
          </a:p>
          <a:p>
            <a:endParaRPr lang="en-US"/>
          </a:p>
          <a:p>
            <a:r>
              <a:rPr lang="en-US"/>
              <a:t>This slide can be duplicated if the scripture passage is too long to fit on one slide. The scripture reference can be moved up or down to be closer to the passage.</a:t>
            </a:r>
          </a:p>
          <a:p>
            <a:endParaRPr lang="en-US"/>
          </a:p>
        </p:txBody>
      </p:sp>
      <p:sp>
        <p:nvSpPr>
          <p:cNvPr id="4" name="Slide Number Placeholder 3"/>
          <p:cNvSpPr>
            <a:spLocks noGrp="1"/>
          </p:cNvSpPr>
          <p:nvPr>
            <p:ph type="sldNum" sz="quarter" idx="5"/>
          </p:nvPr>
        </p:nvSpPr>
        <p:spPr/>
        <p:txBody>
          <a:bodyPr/>
          <a:lstStyle/>
          <a:p>
            <a:pPr marL="0" marR="0" lvl="0" indent="0" algn="r" defTabSz="935227" rtl="0" eaLnBrk="1" fontAlgn="auto" latinLnBrk="0" hangingPunct="1">
              <a:lnSpc>
                <a:spcPct val="100000"/>
              </a:lnSpc>
              <a:spcBef>
                <a:spcPts val="0"/>
              </a:spcBef>
              <a:spcAft>
                <a:spcPts val="0"/>
              </a:spcAft>
              <a:buClrTx/>
              <a:buSzTx/>
              <a:buFontTx/>
              <a:buNone/>
              <a:tabLst/>
              <a:defRPr/>
            </a:pPr>
            <a:fld id="{65AD662C-9000-9E4B-826A-7D40FB79046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5227"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66399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SCRIPTURE SLIDE</a:t>
            </a:r>
          </a:p>
          <a:p>
            <a:endParaRPr lang="en-US"/>
          </a:p>
          <a:p>
            <a:r>
              <a:rPr lang="en-US"/>
              <a:t>Use this slide for scriptures. Make sure the scripture does not overlap the “Gospel Message” logo on the bottom-right corner.</a:t>
            </a:r>
          </a:p>
          <a:p>
            <a:endParaRPr lang="en-US"/>
          </a:p>
          <a:p>
            <a:r>
              <a:rPr lang="en-US"/>
              <a:t>This slide can be duplicated if the scripture passage is too long to fit on one slide. The scripture reference can be moved up or down to be closer to the passage.</a:t>
            </a:r>
          </a:p>
          <a:p>
            <a:endParaRPr lang="en-US"/>
          </a:p>
        </p:txBody>
      </p:sp>
      <p:sp>
        <p:nvSpPr>
          <p:cNvPr id="4" name="Slide Number Placeholder 3"/>
          <p:cNvSpPr>
            <a:spLocks noGrp="1"/>
          </p:cNvSpPr>
          <p:nvPr>
            <p:ph type="sldNum" sz="quarter" idx="5"/>
          </p:nvPr>
        </p:nvSpPr>
        <p:spPr/>
        <p:txBody>
          <a:bodyPr/>
          <a:lstStyle/>
          <a:p>
            <a:pPr marL="0" marR="0" lvl="0" indent="0" algn="r" defTabSz="935227" rtl="0" eaLnBrk="1" fontAlgn="auto" latinLnBrk="0" hangingPunct="1">
              <a:lnSpc>
                <a:spcPct val="100000"/>
              </a:lnSpc>
              <a:spcBef>
                <a:spcPts val="0"/>
              </a:spcBef>
              <a:spcAft>
                <a:spcPts val="0"/>
              </a:spcAft>
              <a:buClrTx/>
              <a:buSzTx/>
              <a:buFontTx/>
              <a:buNone/>
              <a:tabLst/>
              <a:defRPr/>
            </a:pPr>
            <a:fld id="{65AD662C-9000-9E4B-826A-7D40FB79046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5227"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66399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SCRIPTURE SLIDE</a:t>
            </a:r>
          </a:p>
          <a:p>
            <a:endParaRPr lang="en-US"/>
          </a:p>
          <a:p>
            <a:r>
              <a:rPr lang="en-US"/>
              <a:t>Use this slide for scriptures. Make sure the scripture does not overlap the “Gospel Message” logo on the bottom-right corner.</a:t>
            </a:r>
          </a:p>
          <a:p>
            <a:endParaRPr lang="en-US"/>
          </a:p>
          <a:p>
            <a:r>
              <a:rPr lang="en-US"/>
              <a:t>This slide can be duplicated if the scripture passage is too long to fit on one slide. The scripture reference can be moved up or down to be closer to the passage.</a:t>
            </a:r>
          </a:p>
          <a:p>
            <a:endParaRPr lang="en-US"/>
          </a:p>
        </p:txBody>
      </p:sp>
      <p:sp>
        <p:nvSpPr>
          <p:cNvPr id="4" name="Slide Number Placeholder 3"/>
          <p:cNvSpPr>
            <a:spLocks noGrp="1"/>
          </p:cNvSpPr>
          <p:nvPr>
            <p:ph type="sldNum" sz="quarter" idx="5"/>
          </p:nvPr>
        </p:nvSpPr>
        <p:spPr/>
        <p:txBody>
          <a:bodyPr/>
          <a:lstStyle/>
          <a:p>
            <a:pPr marL="0" marR="0" lvl="0" indent="0" algn="r" defTabSz="935227" rtl="0" eaLnBrk="1" fontAlgn="auto" latinLnBrk="0" hangingPunct="1">
              <a:lnSpc>
                <a:spcPct val="100000"/>
              </a:lnSpc>
              <a:spcBef>
                <a:spcPts val="0"/>
              </a:spcBef>
              <a:spcAft>
                <a:spcPts val="0"/>
              </a:spcAft>
              <a:buClrTx/>
              <a:buSzTx/>
              <a:buFontTx/>
              <a:buNone/>
              <a:tabLst/>
              <a:defRPr/>
            </a:pPr>
            <a:fld id="{65AD662C-9000-9E4B-826A-7D40FB79046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5227"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663994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SCRIPTURE SLIDE</a:t>
            </a:r>
          </a:p>
          <a:p>
            <a:endParaRPr lang="en-US"/>
          </a:p>
          <a:p>
            <a:r>
              <a:rPr lang="en-US"/>
              <a:t>Use this slide for scriptures. Make sure the scripture does not overlap the “Gospel Message” logo on the bottom-right corner.</a:t>
            </a:r>
          </a:p>
          <a:p>
            <a:endParaRPr lang="en-US"/>
          </a:p>
          <a:p>
            <a:r>
              <a:rPr lang="en-US"/>
              <a:t>This slide can be duplicated if the scripture passage is too long to fit on one slide. The scripture reference can be moved up or down to be closer to the passage.</a:t>
            </a:r>
          </a:p>
          <a:p>
            <a:endParaRPr lang="en-US"/>
          </a:p>
        </p:txBody>
      </p:sp>
      <p:sp>
        <p:nvSpPr>
          <p:cNvPr id="4" name="Slide Number Placeholder 3"/>
          <p:cNvSpPr>
            <a:spLocks noGrp="1"/>
          </p:cNvSpPr>
          <p:nvPr>
            <p:ph type="sldNum" sz="quarter" idx="5"/>
          </p:nvPr>
        </p:nvSpPr>
        <p:spPr/>
        <p:txBody>
          <a:bodyPr/>
          <a:lstStyle/>
          <a:p>
            <a:pPr marL="0" marR="0" lvl="0" indent="0" algn="r" defTabSz="935227" rtl="0" eaLnBrk="1" fontAlgn="auto" latinLnBrk="0" hangingPunct="1">
              <a:lnSpc>
                <a:spcPct val="100000"/>
              </a:lnSpc>
              <a:spcBef>
                <a:spcPts val="0"/>
              </a:spcBef>
              <a:spcAft>
                <a:spcPts val="0"/>
              </a:spcAft>
              <a:buClrTx/>
              <a:buSzTx/>
              <a:buFontTx/>
              <a:buNone/>
              <a:tabLst/>
              <a:defRPr/>
            </a:pPr>
            <a:fld id="{65AD662C-9000-9E4B-826A-7D40FB79046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5227"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66399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51964" rtl="0" eaLnBrk="1" fontAlgn="auto" latinLnBrk="0" hangingPunct="1">
              <a:lnSpc>
                <a:spcPct val="100000"/>
              </a:lnSpc>
              <a:spcBef>
                <a:spcPts val="0"/>
              </a:spcBef>
              <a:spcAft>
                <a:spcPts val="0"/>
              </a:spcAft>
              <a:buClrTx/>
              <a:buSzTx/>
              <a:buFontTx/>
              <a:buNone/>
              <a:tabLst/>
              <a:defRPr/>
            </a:pPr>
            <a:fld id="{9F209E02-2541-47E6-8634-ED20F26E0A50}"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51964"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117068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0858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6233316"/>
            <a:ext cx="4978400" cy="334962"/>
          </a:xfrm>
        </p:spPr>
        <p:txBody>
          <a:bodyPr/>
          <a:lstStyle>
            <a:lvl1pPr algn="l">
              <a:defRPr sz="2400" b="0" i="0">
                <a:solidFill>
                  <a:schemeClr val="bg1"/>
                </a:solidFill>
                <a:latin typeface="Arial" panose="020B0604020202020204" pitchFamily="34" charset="0"/>
                <a:cs typeface="Arial" panose="020B0604020202020204" pitchFamily="34" charset="0"/>
              </a:defRPr>
            </a:lvl1pPr>
          </a:lstStyle>
          <a:p>
            <a:r>
              <a:rPr lang="en-US"/>
              <a:t>Scripture Reference</a:t>
            </a:r>
          </a:p>
        </p:txBody>
      </p:sp>
      <p:sp>
        <p:nvSpPr>
          <p:cNvPr id="3" name="Content Placeholder 2"/>
          <p:cNvSpPr>
            <a:spLocks noGrp="1"/>
          </p:cNvSpPr>
          <p:nvPr>
            <p:ph idx="1" hasCustomPrompt="1"/>
          </p:nvPr>
        </p:nvSpPr>
        <p:spPr>
          <a:xfrm>
            <a:off x="609600" y="627797"/>
            <a:ext cx="10972800" cy="5430102"/>
          </a:xfrm>
        </p:spPr>
        <p:txBody>
          <a:bodyPr/>
          <a:lstStyle>
            <a:lvl1pPr marL="0" indent="0">
              <a:buNone/>
              <a:defRPr sz="360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US"/>
              <a:t>Scripture Passage</a:t>
            </a:r>
          </a:p>
        </p:txBody>
      </p:sp>
    </p:spTree>
    <p:extLst>
      <p:ext uri="{BB962C8B-B14F-4D97-AF65-F5344CB8AC3E}">
        <p14:creationId xmlns="" xmlns:p14="http://schemas.microsoft.com/office/powerpoint/2010/main" val="346692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tx1"/>
                </a:solidFill>
                <a:latin typeface="Arial" panose="020B0604020202020204" pitchFamily="34" charset="0"/>
                <a:cs typeface="Arial" panose="020B0604020202020204" pitchFamily="34" charset="0"/>
              </a:defRPr>
            </a:lvl1pPr>
          </a:lstStyle>
          <a:p>
            <a:r>
              <a:rPr lang="en-US"/>
              <a:t>Slide Title</a:t>
            </a:r>
          </a:p>
        </p:txBody>
      </p:sp>
      <p:sp>
        <p:nvSpPr>
          <p:cNvPr id="3" name="Content Placeholder 2"/>
          <p:cNvSpPr>
            <a:spLocks noGrp="1"/>
          </p:cNvSpPr>
          <p:nvPr>
            <p:ph idx="1" hasCustomPrompt="1"/>
          </p:nvPr>
        </p:nvSpPr>
        <p:spPr>
          <a:xfrm>
            <a:off x="690390" y="1421813"/>
            <a:ext cx="10892009" cy="5064712"/>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stStyle>
          <a:p>
            <a:pPr lvl="0"/>
            <a:r>
              <a:rPr lang="en-US"/>
              <a:t>Bullet body text</a:t>
            </a:r>
          </a:p>
          <a:p>
            <a:pPr lvl="1"/>
            <a:r>
              <a:rPr lang="en-US"/>
              <a:t> Second level body text</a:t>
            </a:r>
          </a:p>
        </p:txBody>
      </p:sp>
    </p:spTree>
    <p:extLst>
      <p:ext uri="{BB962C8B-B14F-4D97-AF65-F5344CB8AC3E}">
        <p14:creationId xmlns="" xmlns:p14="http://schemas.microsoft.com/office/powerpoint/2010/main" val="238974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tx1"/>
                </a:solidFill>
                <a:latin typeface="Arial" panose="020B0604020202020204" pitchFamily="34" charset="0"/>
                <a:cs typeface="Arial" panose="020B0604020202020204" pitchFamily="34" charset="0"/>
              </a:defRPr>
            </a:lvl1pPr>
          </a:lstStyle>
          <a:p>
            <a:r>
              <a:rPr lang="en-US"/>
              <a:t>Slide Title</a:t>
            </a:r>
          </a:p>
        </p:txBody>
      </p:sp>
      <p:sp>
        <p:nvSpPr>
          <p:cNvPr id="3" name="Content Placeholder 2"/>
          <p:cNvSpPr>
            <a:spLocks noGrp="1"/>
          </p:cNvSpPr>
          <p:nvPr>
            <p:ph idx="1" hasCustomPrompt="1"/>
          </p:nvPr>
        </p:nvSpPr>
        <p:spPr>
          <a:xfrm>
            <a:off x="690390" y="1436560"/>
            <a:ext cx="5260467" cy="5007103"/>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stStyle>
          <a:p>
            <a:pPr lvl="0"/>
            <a:r>
              <a:rPr lang="en-US"/>
              <a:t>Bullet body text</a:t>
            </a:r>
          </a:p>
          <a:p>
            <a:pPr lvl="1"/>
            <a:r>
              <a:rPr lang="en-US"/>
              <a:t> Second level body text</a:t>
            </a:r>
          </a:p>
        </p:txBody>
      </p:sp>
      <p:sp>
        <p:nvSpPr>
          <p:cNvPr id="4" name="Content Placeholder 2">
            <a:extLst>
              <a:ext uri="{FF2B5EF4-FFF2-40B4-BE49-F238E27FC236}">
                <a16:creationId xmlns="" xmlns:a16="http://schemas.microsoft.com/office/drawing/2014/main" id="{1C0212BD-4C14-1A48-BCF9-8AA706BCF368}"/>
              </a:ext>
            </a:extLst>
          </p:cNvPr>
          <p:cNvSpPr>
            <a:spLocks noGrp="1"/>
          </p:cNvSpPr>
          <p:nvPr>
            <p:ph idx="10" hasCustomPrompt="1"/>
          </p:nvPr>
        </p:nvSpPr>
        <p:spPr>
          <a:xfrm>
            <a:off x="6321932" y="1436559"/>
            <a:ext cx="5260467" cy="4448045"/>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stStyle>
          <a:p>
            <a:pPr lvl="0"/>
            <a:r>
              <a:rPr lang="en-US"/>
              <a:t>Bullet body text</a:t>
            </a:r>
          </a:p>
          <a:p>
            <a:pPr lvl="1"/>
            <a:r>
              <a:rPr lang="en-US"/>
              <a:t> Second level body text</a:t>
            </a:r>
          </a:p>
        </p:txBody>
      </p:sp>
    </p:spTree>
    <p:extLst>
      <p:ext uri="{BB962C8B-B14F-4D97-AF65-F5344CB8AC3E}">
        <p14:creationId xmlns="" xmlns:p14="http://schemas.microsoft.com/office/powerpoint/2010/main" val="20033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7320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04873"/>
            <a:ext cx="9144000" cy="2387600"/>
          </a:xfrm>
        </p:spPr>
        <p:txBody>
          <a:bodyPr anchor="b">
            <a:normAutofit/>
          </a:bodyPr>
          <a:lstStyle>
            <a:lvl1pPr algn="l">
              <a:defRPr sz="4400" b="1">
                <a:ln w="25400">
                  <a:solidFill>
                    <a:schemeClr val="tx1">
                      <a:lumMod val="95000"/>
                      <a:lumOff val="5000"/>
                    </a:schemeClr>
                  </a:solidFill>
                </a:ln>
                <a:latin typeface="Proxima Nova Rg" panose="02000506030000020004" pitchFamily="50" charset="0"/>
              </a:defRPr>
            </a:lvl1pPr>
          </a:lstStyle>
          <a:p>
            <a:r>
              <a:rPr lang="en-US"/>
              <a:t>Click to edit Master title style</a:t>
            </a:r>
          </a:p>
        </p:txBody>
      </p:sp>
      <p:sp>
        <p:nvSpPr>
          <p:cNvPr id="4" name="Date Placeholder 3"/>
          <p:cNvSpPr>
            <a:spLocks noGrp="1"/>
          </p:cNvSpPr>
          <p:nvPr>
            <p:ph type="dt" sz="half" idx="10"/>
          </p:nvPr>
        </p:nvSpPr>
        <p:spPr/>
        <p:txBody>
          <a:bodyPr/>
          <a:lstStyle/>
          <a:p>
            <a:fld id="{5123D288-086F-4770-9F19-AB59A1671F23}" type="datetimeFigureOut">
              <a:rPr lang="en-US" smtClean="0"/>
              <a:pPr/>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A92EF-C0B0-4965-9A99-151A2A4A1602}" type="slidenum">
              <a:rPr lang="en-US" smtClean="0"/>
              <a:pPr/>
              <a:t>‹#›</a:t>
            </a:fld>
            <a:endParaRPr lang="en-US"/>
          </a:p>
        </p:txBody>
      </p:sp>
    </p:spTree>
    <p:extLst>
      <p:ext uri="{BB962C8B-B14F-4D97-AF65-F5344CB8AC3E}">
        <p14:creationId xmlns="" xmlns:p14="http://schemas.microsoft.com/office/powerpoint/2010/main" val="1871931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b">
            <a:normAutofit/>
          </a:bodyPr>
          <a:lstStyle>
            <a:lvl1pPr marL="0" indent="0" algn="l">
              <a:buNone/>
              <a:defRPr sz="3600">
                <a:ln w="31750" cap="flat">
                  <a:solidFill>
                    <a:schemeClr val="tx1">
                      <a:lumMod val="95000"/>
                      <a:lumOff val="5000"/>
                    </a:schemeClr>
                  </a:solidFill>
                  <a:round/>
                </a:ln>
              </a:defRPr>
            </a:lvl1pPr>
          </a:lstStyle>
          <a:p>
            <a:pPr lvl="0"/>
            <a:endParaRPr lang="en-US"/>
          </a:p>
        </p:txBody>
      </p:sp>
      <p:sp>
        <p:nvSpPr>
          <p:cNvPr id="4" name="Date Placeholder 3"/>
          <p:cNvSpPr>
            <a:spLocks noGrp="1"/>
          </p:cNvSpPr>
          <p:nvPr>
            <p:ph type="dt" sz="half" idx="10"/>
          </p:nvPr>
        </p:nvSpPr>
        <p:spPr/>
        <p:txBody>
          <a:bodyPr/>
          <a:lstStyle/>
          <a:p>
            <a:fld id="{5123D288-086F-4770-9F19-AB59A1671F23}" type="datetimeFigureOut">
              <a:rPr lang="en-US" smtClean="0"/>
              <a:pPr/>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A92EF-C0B0-4965-9A99-151A2A4A1602}" type="slidenum">
              <a:rPr lang="en-US" smtClean="0"/>
              <a:pPr/>
              <a:t>‹#›</a:t>
            </a:fld>
            <a:endParaRPr lang="en-US"/>
          </a:p>
        </p:txBody>
      </p:sp>
    </p:spTree>
    <p:extLst>
      <p:ext uri="{BB962C8B-B14F-4D97-AF65-F5344CB8AC3E}">
        <p14:creationId xmlns="" xmlns:p14="http://schemas.microsoft.com/office/powerpoint/2010/main" val="170437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1">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3632661"/>
            <a:ext cx="5354782" cy="2544301"/>
          </a:xfrm>
        </p:spPr>
        <p:txBody>
          <a:bodyPr anchor="b">
            <a:normAutofit/>
          </a:bodyPr>
          <a:lstStyle>
            <a:lvl1pPr marL="0" indent="0" algn="l">
              <a:lnSpc>
                <a:spcPct val="100000"/>
              </a:lnSpc>
              <a:spcBef>
                <a:spcPts val="0"/>
              </a:spcBef>
              <a:buNone/>
              <a:defRPr sz="1600" b="1" spc="300">
                <a:ln w="12700">
                  <a:solidFill>
                    <a:schemeClr val="tx1">
                      <a:lumMod val="95000"/>
                      <a:lumOff val="5000"/>
                    </a:schemeClr>
                  </a:solidFill>
                </a:ln>
                <a:latin typeface="Proxima Nova Rg" panose="02000506030000020004" pitchFamily="50" charset="0"/>
                <a:cs typeface="Arial" panose="020B0604020202020204" pitchFamily="34" charset="0"/>
              </a:defRPr>
            </a:lvl1pPr>
          </a:lstStyle>
          <a:p>
            <a:pPr lvl="0"/>
            <a:endParaRPr lang="en-US"/>
          </a:p>
        </p:txBody>
      </p:sp>
      <p:sp>
        <p:nvSpPr>
          <p:cNvPr id="4" name="Date Placeholder 3"/>
          <p:cNvSpPr>
            <a:spLocks noGrp="1"/>
          </p:cNvSpPr>
          <p:nvPr>
            <p:ph type="dt" sz="half" idx="10"/>
          </p:nvPr>
        </p:nvSpPr>
        <p:spPr/>
        <p:txBody>
          <a:bodyPr/>
          <a:lstStyle/>
          <a:p>
            <a:fld id="{5123D288-086F-4770-9F19-AB59A1671F23}" type="datetimeFigureOut">
              <a:rPr lang="en-US" smtClean="0"/>
              <a:pPr/>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A92EF-C0B0-4965-9A99-151A2A4A1602}" type="slidenum">
              <a:rPr lang="en-US" smtClean="0"/>
              <a:pPr/>
              <a:t>‹#›</a:t>
            </a:fld>
            <a:endParaRPr lang="en-US"/>
          </a:p>
        </p:txBody>
      </p:sp>
    </p:spTree>
    <p:extLst>
      <p:ext uri="{BB962C8B-B14F-4D97-AF65-F5344CB8AC3E}">
        <p14:creationId xmlns="" xmlns:p14="http://schemas.microsoft.com/office/powerpoint/2010/main" val="75915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47F932-99E6-5C42-95E6-34355A423B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A3FA459-B674-A748-9E9C-F765A41E05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BF3C8B8-4336-5542-AAF4-C482B3CDF7A6}"/>
              </a:ext>
            </a:extLst>
          </p:cNvPr>
          <p:cNvSpPr>
            <a:spLocks noGrp="1"/>
          </p:cNvSpPr>
          <p:nvPr>
            <p:ph type="dt" sz="half" idx="10"/>
          </p:nvPr>
        </p:nvSpPr>
        <p:spPr/>
        <p:txBody>
          <a:bodyPr/>
          <a:lstStyle/>
          <a:p>
            <a:fld id="{9F5B4996-BF43-2644-B004-B8CE4D9ACB0B}" type="datetimeFigureOut">
              <a:rPr lang="en-US" smtClean="0"/>
              <a:pPr/>
              <a:t>6/3/2026</a:t>
            </a:fld>
            <a:endParaRPr lang="en-US"/>
          </a:p>
        </p:txBody>
      </p:sp>
      <p:sp>
        <p:nvSpPr>
          <p:cNvPr id="5" name="Footer Placeholder 4">
            <a:extLst>
              <a:ext uri="{FF2B5EF4-FFF2-40B4-BE49-F238E27FC236}">
                <a16:creationId xmlns="" xmlns:a16="http://schemas.microsoft.com/office/drawing/2014/main" id="{30F45665-9481-1246-9F62-F03BDAF60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DA143BC-E8F3-8B48-B55A-B63C61D63BDC}"/>
              </a:ext>
            </a:extLst>
          </p:cNvPr>
          <p:cNvSpPr>
            <a:spLocks noGrp="1"/>
          </p:cNvSpPr>
          <p:nvPr>
            <p:ph type="sldNum" sz="quarter" idx="12"/>
          </p:nvPr>
        </p:nvSpPr>
        <p:spPr/>
        <p:txBody>
          <a:bodyPr/>
          <a:lstStyle/>
          <a:p>
            <a:fld id="{A33EE0C1-19D7-7F40-9BBB-8BB8962987D1}" type="slidenum">
              <a:rPr lang="en-US" smtClean="0"/>
              <a:pPr/>
              <a:t>‹#›</a:t>
            </a:fld>
            <a:endParaRPr lang="en-US"/>
          </a:p>
        </p:txBody>
      </p:sp>
    </p:spTree>
    <p:extLst>
      <p:ext uri="{BB962C8B-B14F-4D97-AF65-F5344CB8AC3E}">
        <p14:creationId xmlns="" xmlns:p14="http://schemas.microsoft.com/office/powerpoint/2010/main" val="215132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 xmlns:a16="http://schemas.microsoft.com/office/drawing/2014/main" id="{5A87378B-0FAE-234F-83A9-276414CDB8AE}"/>
              </a:ext>
            </a:extLst>
          </p:cNvPr>
          <p:cNvSpPr>
            <a:spLocks noGrp="1"/>
          </p:cNvSpPr>
          <p:nvPr>
            <p:ph type="title"/>
          </p:nvPr>
        </p:nvSpPr>
        <p:spPr bwMode="auto">
          <a:xfrm>
            <a:off x="690390" y="584353"/>
            <a:ext cx="10892009"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Slide Title</a:t>
            </a:r>
          </a:p>
        </p:txBody>
      </p:sp>
      <p:sp>
        <p:nvSpPr>
          <p:cNvPr id="1028" name="Text Placeholder 2">
            <a:extLst>
              <a:ext uri="{FF2B5EF4-FFF2-40B4-BE49-F238E27FC236}">
                <a16:creationId xmlns="" xmlns:a16="http://schemas.microsoft.com/office/drawing/2014/main" id="{9F8FB7DA-89ED-634B-A058-64C84C8DD4BF}"/>
              </a:ext>
            </a:extLst>
          </p:cNvPr>
          <p:cNvSpPr>
            <a:spLocks noGrp="1"/>
          </p:cNvSpPr>
          <p:nvPr>
            <p:ph type="body" idx="1"/>
          </p:nvPr>
        </p:nvSpPr>
        <p:spPr bwMode="auto">
          <a:xfrm>
            <a:off x="690390" y="1452716"/>
            <a:ext cx="10892009" cy="4961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Bullet body text</a:t>
            </a:r>
          </a:p>
          <a:p>
            <a:pPr lvl="1"/>
            <a:r>
              <a:rPr lang="en-US" altLang="en-US"/>
              <a:t> Second level body text</a:t>
            </a:r>
          </a:p>
        </p:txBody>
      </p:sp>
    </p:spTree>
    <p:extLst>
      <p:ext uri="{BB962C8B-B14F-4D97-AF65-F5344CB8AC3E}">
        <p14:creationId xmlns="" xmlns:p14="http://schemas.microsoft.com/office/powerpoint/2010/main" val="4056407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0" fontAlgn="base" hangingPunct="0">
        <a:spcBef>
          <a:spcPct val="0"/>
        </a:spcBef>
        <a:spcAft>
          <a:spcPct val="0"/>
        </a:spcAft>
        <a:defRPr sz="4800" b="0" i="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300">
          <a:solidFill>
            <a:srgbClr val="FFC000"/>
          </a:solidFill>
          <a:latin typeface="Calibri" pitchFamily="34" charset="0"/>
        </a:defRPr>
      </a:lvl2pPr>
      <a:lvl3pPr algn="l" rtl="0" eaLnBrk="0" fontAlgn="base" hangingPunct="0">
        <a:spcBef>
          <a:spcPct val="0"/>
        </a:spcBef>
        <a:spcAft>
          <a:spcPct val="0"/>
        </a:spcAft>
        <a:defRPr sz="3300">
          <a:solidFill>
            <a:srgbClr val="FFC000"/>
          </a:solidFill>
          <a:latin typeface="Calibri" pitchFamily="34" charset="0"/>
        </a:defRPr>
      </a:lvl3pPr>
      <a:lvl4pPr algn="l" rtl="0" eaLnBrk="0" fontAlgn="base" hangingPunct="0">
        <a:spcBef>
          <a:spcPct val="0"/>
        </a:spcBef>
        <a:spcAft>
          <a:spcPct val="0"/>
        </a:spcAft>
        <a:defRPr sz="3300">
          <a:solidFill>
            <a:srgbClr val="FFC000"/>
          </a:solidFill>
          <a:latin typeface="Calibri" pitchFamily="34" charset="0"/>
        </a:defRPr>
      </a:lvl4pPr>
      <a:lvl5pPr algn="l" rtl="0" eaLnBrk="0" fontAlgn="base" hangingPunct="0">
        <a:spcBef>
          <a:spcPct val="0"/>
        </a:spcBef>
        <a:spcAft>
          <a:spcPct val="0"/>
        </a:spcAft>
        <a:defRPr sz="3300">
          <a:solidFill>
            <a:srgbClr val="FFC000"/>
          </a:solidFill>
          <a:latin typeface="Calibri" pitchFamily="34" charset="0"/>
        </a:defRPr>
      </a:lvl5pPr>
      <a:lvl6pPr marL="342900" algn="l" rtl="0" fontAlgn="base">
        <a:spcBef>
          <a:spcPct val="0"/>
        </a:spcBef>
        <a:spcAft>
          <a:spcPct val="0"/>
        </a:spcAft>
        <a:defRPr sz="3300">
          <a:solidFill>
            <a:srgbClr val="FFC000"/>
          </a:solidFill>
          <a:latin typeface="Calibri" pitchFamily="34" charset="0"/>
        </a:defRPr>
      </a:lvl6pPr>
      <a:lvl7pPr marL="685800" algn="l" rtl="0" fontAlgn="base">
        <a:spcBef>
          <a:spcPct val="0"/>
        </a:spcBef>
        <a:spcAft>
          <a:spcPct val="0"/>
        </a:spcAft>
        <a:defRPr sz="3300">
          <a:solidFill>
            <a:srgbClr val="FFC000"/>
          </a:solidFill>
          <a:latin typeface="Calibri" pitchFamily="34" charset="0"/>
        </a:defRPr>
      </a:lvl7pPr>
      <a:lvl8pPr marL="1028700" algn="l" rtl="0" fontAlgn="base">
        <a:spcBef>
          <a:spcPct val="0"/>
        </a:spcBef>
        <a:spcAft>
          <a:spcPct val="0"/>
        </a:spcAft>
        <a:defRPr sz="3300">
          <a:solidFill>
            <a:srgbClr val="FFC000"/>
          </a:solidFill>
          <a:latin typeface="Calibri" pitchFamily="34" charset="0"/>
        </a:defRPr>
      </a:lvl8pPr>
      <a:lvl9pPr marL="1371600" algn="l" rtl="0" fontAlgn="base">
        <a:spcBef>
          <a:spcPct val="0"/>
        </a:spcBef>
        <a:spcAft>
          <a:spcPct val="0"/>
        </a:spcAft>
        <a:defRPr sz="3300">
          <a:solidFill>
            <a:srgbClr val="FFC000"/>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bg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bg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3D288-086F-4770-9F19-AB59A1671F23}" type="datetimeFigureOut">
              <a:rPr lang="en-US" smtClean="0"/>
              <a:pPr/>
              <a:t>6/3/2026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6A92EF-C0B0-4965-9A99-151A2A4A1602}" type="slidenum">
              <a:rPr lang="en-US" smtClean="0"/>
              <a:pPr/>
              <a:t>‹#›</a:t>
            </a:fld>
            <a:endParaRPr lang="en-US"/>
          </a:p>
        </p:txBody>
      </p:sp>
    </p:spTree>
    <p:extLst>
      <p:ext uri="{BB962C8B-B14F-4D97-AF65-F5344CB8AC3E}">
        <p14:creationId xmlns="" xmlns:p14="http://schemas.microsoft.com/office/powerpoint/2010/main" val="32066914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914400" rtl="0" eaLnBrk="1" latinLnBrk="0" hangingPunct="1">
        <a:lnSpc>
          <a:spcPct val="90000"/>
        </a:lnSpc>
        <a:spcBef>
          <a:spcPct val="0"/>
        </a:spcBef>
        <a:buNone/>
        <a:defRPr sz="4400" b="0" kern="1200" spc="300">
          <a:ln w="25400">
            <a:solidFill>
              <a:schemeClr val="tx1">
                <a:lumMod val="95000"/>
                <a:lumOff val="5000"/>
              </a:schemeClr>
            </a:solidFill>
          </a:ln>
          <a:solidFill>
            <a:schemeClr val="bg1"/>
          </a:solidFill>
          <a:latin typeface="Proxima Nova Bl" panose="02000506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spc="300">
          <a:ln w="25400">
            <a:solidFill>
              <a:schemeClr val="tx1">
                <a:lumMod val="95000"/>
                <a:lumOff val="5000"/>
              </a:schemeClr>
            </a:solidFill>
          </a:ln>
          <a:solidFill>
            <a:schemeClr val="bg1"/>
          </a:solidFill>
          <a:latin typeface="Proxima Nova Bl"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spc="300">
          <a:ln w="25400">
            <a:solidFill>
              <a:schemeClr val="tx1">
                <a:lumMod val="95000"/>
                <a:lumOff val="5000"/>
              </a:schemeClr>
            </a:solidFill>
          </a:ln>
          <a:solidFill>
            <a:schemeClr val="bg1"/>
          </a:solidFill>
          <a:latin typeface="Proxima Nova Bl"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spc="300">
          <a:ln w="25400">
            <a:solidFill>
              <a:schemeClr val="tx1">
                <a:lumMod val="95000"/>
                <a:lumOff val="5000"/>
              </a:schemeClr>
            </a:solidFill>
          </a:ln>
          <a:solidFill>
            <a:schemeClr val="bg1"/>
          </a:solidFill>
          <a:latin typeface="Proxima Nova Bl"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spc="300">
          <a:ln w="25400">
            <a:solidFill>
              <a:schemeClr val="tx1">
                <a:lumMod val="95000"/>
                <a:lumOff val="5000"/>
              </a:schemeClr>
            </a:solidFill>
          </a:ln>
          <a:solidFill>
            <a:schemeClr val="bg1"/>
          </a:solidFill>
          <a:latin typeface="Proxima Nova Bl"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spc="300">
          <a:ln w="25400">
            <a:solidFill>
              <a:schemeClr val="tx1">
                <a:lumMod val="95000"/>
                <a:lumOff val="5000"/>
              </a:schemeClr>
            </a:solidFill>
          </a:ln>
          <a:solidFill>
            <a:schemeClr val="bg1"/>
          </a:solidFill>
          <a:latin typeface="Proxima Nova Bl"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FE35F03-5B8F-4B4C-9BA8-062DA8F66E1C}"/>
              </a:ext>
            </a:extLst>
          </p:cNvPr>
          <p:cNvSpPr txBox="1"/>
          <p:nvPr/>
        </p:nvSpPr>
        <p:spPr>
          <a:xfrm>
            <a:off x="977462" y="1686910"/>
            <a:ext cx="10547131" cy="5416868"/>
          </a:xfrm>
          <a:prstGeom prst="rect">
            <a:avLst/>
          </a:prstGeom>
          <a:noFill/>
        </p:spPr>
        <p:txBody>
          <a:bodyPr wrap="square" rtlCol="0" anchor="t">
            <a:spAutoFit/>
          </a:bodyPr>
          <a:lstStyle/>
          <a:p>
            <a:pPr lvl="0" algn="ctr">
              <a:defRPr/>
            </a:pPr>
            <a:r>
              <a:rPr lang="zh-TW" altLang="en-US" sz="6000" dirty="0" smtClean="0">
                <a:solidFill>
                  <a:prstClr val="white"/>
                </a:solidFill>
                <a:effectLst>
                  <a:glow rad="101600">
                    <a:prstClr val="black">
                      <a:alpha val="60000"/>
                    </a:prstClr>
                  </a:glow>
                </a:effectLst>
                <a:ea typeface="標楷體" panose="03000509000000000000" pitchFamily="65" charset="-120"/>
                <a:cs typeface="Arial" panose="020B0604020202020204" pitchFamily="34" charset="0"/>
              </a:rPr>
              <a:t>行公義，好憐憫，與神同行 ！</a:t>
            </a:r>
            <a:endParaRPr lang="en-US" altLang="zh-TW" sz="6000" dirty="0" smtClean="0">
              <a:solidFill>
                <a:prstClr val="white"/>
              </a:solidFill>
              <a:effectLst>
                <a:glow rad="101600">
                  <a:prstClr val="black">
                    <a:alpha val="60000"/>
                  </a:prstClr>
                </a:glow>
              </a:effectLst>
              <a:ea typeface="標楷體" panose="03000509000000000000" pitchFamily="65" charset="-120"/>
              <a:cs typeface="Arial" panose="020B0604020202020204" pitchFamily="34" charset="0"/>
            </a:endParaRPr>
          </a:p>
          <a:p>
            <a:pPr lvl="0" algn="ctr">
              <a:defRPr/>
            </a:pPr>
            <a:endParaRPr kumimoji="0" lang="en-US" altLang="zh-TW" sz="1100" b="0" i="0" u="none" strike="noStrike" kern="1200" cap="none" spc="0" normalizeH="0" baseline="0" noProof="0" dirty="0" smtClean="0">
              <a:ln>
                <a:noFill/>
              </a:ln>
              <a:solidFill>
                <a:prstClr val="white"/>
              </a:solidFill>
              <a:effectLst>
                <a:glow rad="101600">
                  <a:prstClr val="black">
                    <a:alpha val="60000"/>
                  </a:prstClr>
                </a:glow>
              </a:effectLst>
              <a:uLnTx/>
              <a:uFillTx/>
              <a:latin typeface="Calibri"/>
              <a:ea typeface="標楷體" panose="03000509000000000000" pitchFamily="65" charset="-120"/>
              <a:cs typeface="Arial" panose="020B0604020202020204" pitchFamily="34" charset="0"/>
            </a:endParaRPr>
          </a:p>
          <a:p>
            <a:pPr lvl="0" algn="ctr">
              <a:defRPr/>
            </a:pPr>
            <a:endParaRPr kumimoji="0" lang="en-US" altLang="zh-TW" sz="1100" b="0" i="0" u="none" strike="noStrike" kern="1200" cap="none" spc="0" normalizeH="0" baseline="0" noProof="0" dirty="0">
              <a:ln>
                <a:noFill/>
              </a:ln>
              <a:solidFill>
                <a:prstClr val="white"/>
              </a:solidFill>
              <a:effectLst>
                <a:glow rad="101600">
                  <a:prstClr val="black">
                    <a:alpha val="60000"/>
                  </a:prstClr>
                </a:glow>
              </a:effectLst>
              <a:uLnTx/>
              <a:uFillTx/>
              <a:latin typeface="Calibri"/>
              <a:ea typeface="標楷體" panose="03000509000000000000" pitchFamily="65" charset="-120"/>
              <a:cs typeface="Arial" panose="020B0604020202020204" pitchFamily="34" charset="0"/>
            </a:endParaRPr>
          </a:p>
          <a:p>
            <a:pPr lvl="0" algn="ctr">
              <a:defRPr/>
            </a:pPr>
            <a:r>
              <a:rPr lang="zh-CN" altLang="en-US" sz="4400" dirty="0" smtClean="0">
                <a:solidFill>
                  <a:prstClr val="white"/>
                </a:solidFill>
                <a:effectLst>
                  <a:glow rad="101600">
                    <a:prstClr val="black">
                      <a:alpha val="60000"/>
                    </a:prstClr>
                  </a:glow>
                </a:effectLst>
                <a:ea typeface="標楷體" panose="03000509000000000000" pitchFamily="65" charset="-120"/>
                <a:cs typeface="Arial" panose="020B0604020202020204" pitchFamily="34" charset="0"/>
              </a:rPr>
              <a:t>尼</a:t>
            </a:r>
            <a:r>
              <a:rPr lang="zh-CN" altLang="en-US" sz="4400" dirty="0" smtClean="0">
                <a:solidFill>
                  <a:prstClr val="white"/>
                </a:solidFill>
                <a:effectLst>
                  <a:glow rad="101600">
                    <a:prstClr val="black">
                      <a:alpha val="60000"/>
                    </a:prstClr>
                  </a:glow>
                </a:effectLst>
                <a:ea typeface="標楷體" panose="03000509000000000000" pitchFamily="65" charset="-120"/>
                <a:cs typeface="Arial" panose="020B0604020202020204" pitchFamily="34" charset="0"/>
              </a:rPr>
              <a:t>希米記 </a:t>
            </a:r>
            <a:r>
              <a:rPr lang="en-US" altLang="zh-CN" sz="4400" dirty="0" smtClean="0">
                <a:solidFill>
                  <a:prstClr val="white"/>
                </a:solidFill>
                <a:effectLst>
                  <a:glow rad="101600">
                    <a:prstClr val="black">
                      <a:alpha val="60000"/>
                    </a:prstClr>
                  </a:glow>
                </a:effectLst>
                <a:ea typeface="標楷體" panose="03000509000000000000" pitchFamily="65" charset="-120"/>
                <a:cs typeface="Arial" panose="020B0604020202020204" pitchFamily="34" charset="0"/>
              </a:rPr>
              <a:t>5</a:t>
            </a:r>
            <a:r>
              <a:rPr lang="zh-CN" altLang="en-US" sz="4400" dirty="0" smtClean="0">
                <a:solidFill>
                  <a:prstClr val="white"/>
                </a:solidFill>
                <a:effectLst>
                  <a:glow rad="101600">
                    <a:prstClr val="black">
                      <a:alpha val="60000"/>
                    </a:prstClr>
                  </a:glow>
                </a:effectLst>
                <a:ea typeface="標楷體" panose="03000509000000000000" pitchFamily="65" charset="-120"/>
                <a:cs typeface="Arial" panose="020B0604020202020204" pitchFamily="34" charset="0"/>
              </a:rPr>
              <a:t>：</a:t>
            </a:r>
            <a:r>
              <a:rPr lang="en-US" altLang="zh-CN" sz="4400" dirty="0" smtClean="0">
                <a:solidFill>
                  <a:prstClr val="white"/>
                </a:solidFill>
                <a:effectLst>
                  <a:glow rad="101600">
                    <a:prstClr val="black">
                      <a:alpha val="60000"/>
                    </a:prstClr>
                  </a:glow>
                </a:effectLst>
                <a:ea typeface="標楷體" panose="03000509000000000000" pitchFamily="65" charset="-120"/>
                <a:cs typeface="Arial" panose="020B0604020202020204" pitchFamily="34" charset="0"/>
              </a:rPr>
              <a:t>1-19</a:t>
            </a:r>
            <a:endParaRPr kumimoji="0" lang="en-US" altLang="zh-TW" sz="4400" b="0" i="0" u="none" strike="noStrike" kern="1200" cap="none" spc="0" normalizeH="0" baseline="0" noProof="0" dirty="0">
              <a:ln>
                <a:noFill/>
              </a:ln>
              <a:solidFill>
                <a:prstClr val="white"/>
              </a:solidFill>
              <a:effectLst>
                <a:glow rad="101600">
                  <a:prstClr val="black">
                    <a:alpha val="60000"/>
                  </a:prstClr>
                </a:glow>
              </a:effectLst>
              <a:uLnTx/>
              <a:uFillTx/>
              <a:latin typeface="Calibri"/>
              <a:ea typeface="標楷體" panose="03000509000000000000" pitchFamily="65" charset="-12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2000" b="0" i="0" u="none" strike="noStrike" kern="1200" cap="none" spc="0" normalizeH="0" baseline="0" noProof="0" dirty="0" smtClean="0">
              <a:ln>
                <a:noFill/>
              </a:ln>
              <a:solidFill>
                <a:prstClr val="white"/>
              </a:solidFill>
              <a:effectLst>
                <a:glow rad="101600">
                  <a:prstClr val="black">
                    <a:alpha val="60000"/>
                  </a:prstClr>
                </a:glow>
              </a:effectLst>
              <a:uLnTx/>
              <a:uFillTx/>
              <a:latin typeface="Calibri"/>
              <a:ea typeface="標楷體" panose="03000509000000000000" pitchFamily="65" charset="-12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2000" dirty="0" smtClean="0">
              <a:solidFill>
                <a:prstClr val="white"/>
              </a:solidFill>
              <a:effectLst>
                <a:glow rad="101600">
                  <a:prstClr val="black">
                    <a:alpha val="60000"/>
                  </a:prstClr>
                </a:glow>
              </a:effectLst>
              <a:latin typeface="Calibri"/>
              <a:ea typeface="標楷體" panose="03000509000000000000" pitchFamily="65" charset="-12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2000" b="0" i="0" u="none" strike="noStrike" kern="1200" cap="none" spc="0" normalizeH="0" baseline="0" noProof="0" dirty="0" smtClean="0">
              <a:ln>
                <a:noFill/>
              </a:ln>
              <a:solidFill>
                <a:prstClr val="white"/>
              </a:solidFill>
              <a:effectLst>
                <a:glow rad="101600">
                  <a:prstClr val="black">
                    <a:alpha val="60000"/>
                  </a:prstClr>
                </a:glow>
              </a:effectLst>
              <a:uLnTx/>
              <a:uFillTx/>
              <a:latin typeface="Calibri"/>
              <a:ea typeface="標楷體" panose="03000509000000000000" pitchFamily="65" charset="-12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2000" b="0" i="0" u="none" strike="noStrike" kern="1200" cap="none" spc="0" normalizeH="0" baseline="0" noProof="0" dirty="0">
              <a:ln>
                <a:noFill/>
              </a:ln>
              <a:solidFill>
                <a:prstClr val="white"/>
              </a:solidFill>
              <a:effectLst>
                <a:glow rad="101600">
                  <a:prstClr val="black">
                    <a:alpha val="60000"/>
                  </a:prstClr>
                </a:glow>
              </a:effectLst>
              <a:uLnTx/>
              <a:uFillTx/>
              <a:latin typeface="Calibri"/>
              <a:ea typeface="標楷體" panose="03000509000000000000" pitchFamily="65" charset="-12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0" i="0" u="none" strike="noStrike" kern="1200" cap="none" spc="0" normalizeH="0" baseline="0" noProof="0" dirty="0">
                <a:ln>
                  <a:noFill/>
                </a:ln>
                <a:solidFill>
                  <a:prstClr val="white"/>
                </a:solidFill>
                <a:effectLst>
                  <a:glow rad="101600">
                    <a:prstClr val="black">
                      <a:alpha val="60000"/>
                    </a:prstClr>
                  </a:glow>
                </a:effectLst>
                <a:uLnTx/>
                <a:uFillTx/>
                <a:latin typeface="Calibri"/>
                <a:ea typeface="標楷體" panose="03000509000000000000" pitchFamily="65" charset="-120"/>
                <a:cs typeface="Arial" panose="020B0604020202020204" pitchFamily="34" charset="0"/>
              </a:rPr>
              <a:t>王  雷長老</a:t>
            </a:r>
            <a:endParaRPr kumimoji="0" lang="en-US" altLang="zh-TW" sz="4000" b="0" i="0" u="none" strike="noStrike" kern="1200" cap="none" spc="0" normalizeH="0" baseline="0" noProof="0" dirty="0">
              <a:ln>
                <a:noFill/>
              </a:ln>
              <a:solidFill>
                <a:prstClr val="white"/>
              </a:solidFill>
              <a:effectLst>
                <a:glow rad="101600">
                  <a:prstClr val="black">
                    <a:alpha val="60000"/>
                  </a:prstClr>
                </a:glow>
              </a:effectLst>
              <a:uLnTx/>
              <a:uFillTx/>
              <a:latin typeface="Calibri"/>
              <a:ea typeface="標楷體" panose="03000509000000000000" pitchFamily="65" charset="-12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4000" b="0" i="0" u="none" strike="noStrike" kern="1200" cap="none" spc="0" normalizeH="0" baseline="0" noProof="0" dirty="0">
              <a:ln>
                <a:noFill/>
              </a:ln>
              <a:solidFill>
                <a:prstClr val="white"/>
              </a:solidFill>
              <a:effectLst>
                <a:glow rad="101600">
                  <a:prstClr val="black">
                    <a:alpha val="60000"/>
                  </a:prstClr>
                </a:glow>
              </a:effectLst>
              <a:uLnTx/>
              <a:uFillTx/>
              <a:latin typeface="Calibri"/>
              <a:ea typeface="標楷體" panose="03000509000000000000" pitchFamily="65" charset="-12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TW" sz="4000" b="0" i="0" u="none" strike="noStrike" kern="1200" cap="none" spc="0" normalizeH="0" baseline="0" noProof="0" dirty="0">
              <a:ln>
                <a:noFill/>
              </a:ln>
              <a:solidFill>
                <a:prstClr val="white"/>
              </a:solidFill>
              <a:effectLst>
                <a:glow rad="101600">
                  <a:prstClr val="black">
                    <a:alpha val="60000"/>
                  </a:prstClr>
                </a:glow>
              </a:effectLst>
              <a:uLnTx/>
              <a:uFillTx/>
              <a:latin typeface="Calibri"/>
              <a:ea typeface="標楷體" panose="03000509000000000000" pitchFamily="65" charset="-12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glow rad="101600">
                  <a:prstClr val="black">
                    <a:alpha val="60000"/>
                  </a:prstClr>
                </a:glow>
              </a:effectLst>
              <a:uLnTx/>
              <a:uFillTx/>
              <a:latin typeface="Calibri"/>
              <a:ea typeface="標楷體" panose="03000509000000000000" pitchFamily="65" charset="-120"/>
              <a:cs typeface="Arial" panose="020B0604020202020204" pitchFamily="34" charset="0"/>
            </a:endParaRPr>
          </a:p>
        </p:txBody>
      </p:sp>
    </p:spTree>
    <p:extLst>
      <p:ext uri="{BB962C8B-B14F-4D97-AF65-F5344CB8AC3E}">
        <p14:creationId xmlns="" xmlns:p14="http://schemas.microsoft.com/office/powerpoint/2010/main" val="826696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36883" y="2590800"/>
            <a:ext cx="6747640" cy="1278467"/>
          </a:xfrm>
        </p:spPr>
        <p:txBody>
          <a:bodyPr>
            <a:noAutofit/>
          </a:bodyPr>
          <a:lstStyle/>
          <a:p>
            <a:pPr marL="1485900" lvl="0" indent="-1485900" eaLnBrk="0" fontAlgn="base" hangingPunct="0">
              <a:lnSpc>
                <a:spcPct val="100000"/>
              </a:lnSpc>
              <a:spcBef>
                <a:spcPct val="0"/>
              </a:spcBef>
              <a:spcAft>
                <a:spcPct val="0"/>
              </a:spcAft>
              <a:tabLst>
                <a:tab pos="1657350" algn="l"/>
              </a:tabLst>
              <a:defRPr/>
            </a:pPr>
            <a:r>
              <a:rPr lang="zh-TW" altLang="en-US" sz="7200" spc="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引言</a:t>
            </a:r>
            <a:r>
              <a:rPr lang="zh-TW" altLang="en-US" sz="72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a:t>
            </a:r>
            <a:r>
              <a:rPr lang="zh-TW" altLang="en-US" sz="72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衝</a:t>
            </a:r>
            <a:r>
              <a:rPr lang="zh-TW" altLang="en-US" sz="72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突</a:t>
            </a:r>
            <a:endParaRPr lang="zh-CN" altLang="en-US" sz="7200" spc="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endParaRPr>
          </a:p>
        </p:txBody>
      </p:sp>
    </p:spTree>
    <p:extLst>
      <p:ext uri="{BB962C8B-B14F-4D97-AF65-F5344CB8AC3E}">
        <p14:creationId xmlns="" xmlns:p14="http://schemas.microsoft.com/office/powerpoint/2010/main" val="764161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E54FB7E-7951-6E4F-BD1D-F90B23FFEA7F}"/>
              </a:ext>
            </a:extLst>
          </p:cNvPr>
          <p:cNvSpPr>
            <a:spLocks noGrp="1"/>
          </p:cNvSpPr>
          <p:nvPr>
            <p:ph idx="1"/>
          </p:nvPr>
        </p:nvSpPr>
        <p:spPr>
          <a:xfrm>
            <a:off x="299546" y="0"/>
            <a:ext cx="11524592" cy="6240835"/>
          </a:xfrm>
        </p:spPr>
        <p:txBody>
          <a:bodyPr/>
          <a:lstStyle/>
          <a:p>
            <a:pPr algn="just"/>
            <a:r>
              <a:rPr lang="zh-CN" altLang="en-US" sz="4000" dirty="0" smtClean="0">
                <a:effectLst>
                  <a:glow rad="101600">
                    <a:schemeClr val="bg1">
                      <a:alpha val="60000"/>
                    </a:schemeClr>
                  </a:glow>
                </a:effectLst>
                <a:latin typeface="+mn-lt"/>
                <a:ea typeface="標楷體" panose="03000509000000000000" pitchFamily="65" charset="-120"/>
              </a:rPr>
              <a:t>尼</a:t>
            </a:r>
            <a:r>
              <a:rPr lang="zh-CN" altLang="en-US" sz="4000" dirty="0" smtClean="0">
                <a:effectLst>
                  <a:glow rad="101600">
                    <a:schemeClr val="bg1">
                      <a:alpha val="60000"/>
                    </a:schemeClr>
                  </a:glow>
                </a:effectLst>
                <a:latin typeface="+mn-lt"/>
                <a:ea typeface="標楷體" panose="03000509000000000000" pitchFamily="65" charset="-120"/>
              </a:rPr>
              <a:t>希米記 </a:t>
            </a:r>
            <a:r>
              <a:rPr lang="en-US" altLang="zh-CN" sz="4000" dirty="0" smtClean="0">
                <a:effectLst>
                  <a:glow rad="101600">
                    <a:schemeClr val="bg1">
                      <a:alpha val="60000"/>
                    </a:schemeClr>
                  </a:glow>
                </a:effectLst>
                <a:latin typeface="+mn-lt"/>
                <a:ea typeface="標楷體" panose="03000509000000000000" pitchFamily="65" charset="-120"/>
              </a:rPr>
              <a:t>5</a:t>
            </a:r>
            <a:r>
              <a:rPr lang="zh-CN" altLang="en-US" sz="4000" dirty="0" smtClean="0">
                <a:effectLst>
                  <a:glow rad="101600">
                    <a:schemeClr val="bg1">
                      <a:alpha val="60000"/>
                    </a:schemeClr>
                  </a:glow>
                </a:effectLst>
                <a:latin typeface="+mn-lt"/>
                <a:ea typeface="標楷體" panose="03000509000000000000" pitchFamily="65" charset="-120"/>
              </a:rPr>
              <a:t>：</a:t>
            </a:r>
            <a:r>
              <a:rPr lang="en-US" altLang="zh-CN" sz="4000" dirty="0" smtClean="0">
                <a:effectLst>
                  <a:glow rad="101600">
                    <a:schemeClr val="bg1">
                      <a:alpha val="60000"/>
                    </a:schemeClr>
                  </a:glow>
                </a:effectLst>
                <a:latin typeface="+mn-lt"/>
                <a:ea typeface="標楷體" panose="03000509000000000000" pitchFamily="65" charset="-120"/>
              </a:rPr>
              <a:t>1-19</a:t>
            </a:r>
            <a:endParaRPr lang="en-US" altLang="zh-TW" sz="4000" dirty="0">
              <a:effectLst>
                <a:glow rad="101600">
                  <a:schemeClr val="bg1">
                    <a:alpha val="60000"/>
                  </a:schemeClr>
                </a:glow>
              </a:effectLst>
              <a:latin typeface="+mn-lt"/>
              <a:ea typeface="標楷體" panose="03000509000000000000" pitchFamily="65" charset="-120"/>
            </a:endParaRPr>
          </a:p>
          <a:p>
            <a:pPr algn="just"/>
            <a:endParaRPr lang="en-US" altLang="zh-TW" sz="800" dirty="0">
              <a:effectLst>
                <a:glow rad="101600">
                  <a:schemeClr val="bg1">
                    <a:alpha val="60000"/>
                  </a:schemeClr>
                </a:glow>
              </a:effectLst>
              <a:latin typeface="+mn-lt"/>
              <a:ea typeface="標楷體" panose="03000509000000000000" pitchFamily="65" charset="-120"/>
            </a:endParaRPr>
          </a:p>
          <a:p>
            <a:pPr algn="just"/>
            <a:r>
              <a:rPr lang="en-US" altLang="zh-TW" sz="4000" baseline="30000" dirty="0" smtClean="0">
                <a:solidFill>
                  <a:srgbClr val="FF0000"/>
                </a:solidFill>
                <a:effectLst>
                  <a:glow rad="101600">
                    <a:schemeClr val="bg1">
                      <a:alpha val="60000"/>
                    </a:schemeClr>
                  </a:glow>
                </a:effectLst>
                <a:latin typeface="+mn-lt"/>
                <a:ea typeface="標楷體" panose="03000509000000000000" pitchFamily="65" charset="-120"/>
              </a:rPr>
              <a:t>1</a:t>
            </a:r>
            <a:r>
              <a:rPr lang="zh-TW" altLang="en-US" sz="4000" dirty="0" smtClean="0">
                <a:effectLst>
                  <a:glow rad="101600">
                    <a:schemeClr val="bg1">
                      <a:alpha val="60000"/>
                    </a:schemeClr>
                  </a:glow>
                </a:effectLst>
                <a:latin typeface="+mn-lt"/>
                <a:ea typeface="標楷體" panose="03000509000000000000" pitchFamily="65" charset="-120"/>
              </a:rPr>
              <a:t>百</a:t>
            </a:r>
            <a:r>
              <a:rPr lang="zh-TW" altLang="en-US" sz="4000" dirty="0" smtClean="0">
                <a:effectLst>
                  <a:glow rad="101600">
                    <a:schemeClr val="bg1">
                      <a:alpha val="60000"/>
                    </a:schemeClr>
                  </a:glow>
                </a:effectLst>
                <a:latin typeface="+mn-lt"/>
                <a:ea typeface="標楷體" panose="03000509000000000000" pitchFamily="65" charset="-120"/>
              </a:rPr>
              <a:t>姓和他們的妻大大呼號，埋怨他們的弟兄猶大人</a:t>
            </a:r>
            <a:r>
              <a:rPr lang="zh-TW" altLang="en-US" sz="4000" dirty="0" smtClean="0">
                <a:effectLst>
                  <a:glow rad="101600">
                    <a:schemeClr val="bg1">
                      <a:alpha val="60000"/>
                    </a:schemeClr>
                  </a:glow>
                </a:effectLst>
                <a:latin typeface="+mn-lt"/>
                <a:ea typeface="標楷體" panose="03000509000000000000" pitchFamily="65" charset="-120"/>
              </a:rPr>
              <a:t>。</a:t>
            </a:r>
            <a:r>
              <a:rPr lang="en-US" altLang="zh-TW" sz="4000" baseline="30000" dirty="0" smtClean="0">
                <a:effectLst>
                  <a:glow rad="101600">
                    <a:schemeClr val="bg1">
                      <a:alpha val="60000"/>
                    </a:schemeClr>
                  </a:glow>
                </a:effectLst>
                <a:ea typeface="標楷體" panose="03000509000000000000" pitchFamily="65" charset="-120"/>
              </a:rPr>
              <a:t> </a:t>
            </a:r>
            <a:r>
              <a:rPr lang="en-US" altLang="zh-TW" sz="4000" baseline="30000" dirty="0" smtClean="0">
                <a:solidFill>
                  <a:srgbClr val="FF0000"/>
                </a:solidFill>
                <a:effectLst>
                  <a:glow rad="101600">
                    <a:schemeClr val="bg1">
                      <a:alpha val="60000"/>
                    </a:schemeClr>
                  </a:glow>
                </a:effectLst>
                <a:ea typeface="標楷體" panose="03000509000000000000" pitchFamily="65" charset="-120"/>
              </a:rPr>
              <a:t>2</a:t>
            </a:r>
            <a:r>
              <a:rPr lang="en-US" altLang="zh-TW" sz="4000" baseline="30000" dirty="0" smtClean="0">
                <a:effectLst>
                  <a:glow rad="101600">
                    <a:schemeClr val="bg1">
                      <a:alpha val="60000"/>
                    </a:schemeClr>
                  </a:glow>
                </a:effectLst>
                <a:ea typeface="標楷體" panose="03000509000000000000" pitchFamily="65" charset="-120"/>
              </a:rPr>
              <a:t> </a:t>
            </a:r>
            <a:r>
              <a:rPr lang="zh-TW" altLang="en-US" sz="4000" dirty="0" smtClean="0">
                <a:effectLst>
                  <a:glow rad="101600">
                    <a:schemeClr val="bg1">
                      <a:alpha val="60000"/>
                    </a:schemeClr>
                  </a:glow>
                </a:effectLst>
                <a:latin typeface="+mn-lt"/>
                <a:ea typeface="標楷體" panose="03000509000000000000" pitchFamily="65" charset="-120"/>
              </a:rPr>
              <a:t>有</a:t>
            </a:r>
            <a:r>
              <a:rPr lang="zh-TW" altLang="en-US" sz="4000" dirty="0" smtClean="0">
                <a:effectLst>
                  <a:glow rad="101600">
                    <a:schemeClr val="bg1">
                      <a:alpha val="60000"/>
                    </a:schemeClr>
                  </a:glow>
                </a:effectLst>
                <a:latin typeface="+mn-lt"/>
                <a:ea typeface="標楷體" panose="03000509000000000000" pitchFamily="65" charset="-120"/>
              </a:rPr>
              <a:t>的說：“我們和兒女人口眾多，要去得糧食度命</a:t>
            </a:r>
            <a:r>
              <a:rPr lang="zh-TW" altLang="en-US" sz="4000" dirty="0" smtClean="0">
                <a:effectLst>
                  <a:glow rad="101600">
                    <a:schemeClr val="bg1">
                      <a:alpha val="60000"/>
                    </a:schemeClr>
                  </a:glow>
                </a:effectLst>
                <a:latin typeface="+mn-lt"/>
                <a:ea typeface="標楷體" panose="03000509000000000000" pitchFamily="65" charset="-120"/>
              </a:rPr>
              <a:t>。”</a:t>
            </a:r>
            <a:r>
              <a:rPr lang="en-US" altLang="zh-TW" sz="4000" baseline="30000" dirty="0" smtClean="0">
                <a:solidFill>
                  <a:srgbClr val="FF0000"/>
                </a:solidFill>
                <a:effectLst>
                  <a:glow rad="101600">
                    <a:schemeClr val="bg1">
                      <a:alpha val="60000"/>
                    </a:schemeClr>
                  </a:glow>
                </a:effectLst>
                <a:ea typeface="標楷體" panose="03000509000000000000" pitchFamily="65" charset="-120"/>
              </a:rPr>
              <a:t>3</a:t>
            </a:r>
            <a:r>
              <a:rPr lang="zh-TW" altLang="en-US" sz="4000" dirty="0" smtClean="0">
                <a:effectLst>
                  <a:glow rad="101600">
                    <a:schemeClr val="bg1">
                      <a:alpha val="60000"/>
                    </a:schemeClr>
                  </a:glow>
                </a:effectLst>
                <a:latin typeface="+mn-lt"/>
                <a:ea typeface="標楷體" panose="03000509000000000000" pitchFamily="65" charset="-120"/>
              </a:rPr>
              <a:t>有</a:t>
            </a:r>
            <a:r>
              <a:rPr lang="zh-TW" altLang="en-US" sz="4000" dirty="0" smtClean="0">
                <a:effectLst>
                  <a:glow rad="101600">
                    <a:schemeClr val="bg1">
                      <a:alpha val="60000"/>
                    </a:schemeClr>
                  </a:glow>
                </a:effectLst>
                <a:latin typeface="+mn-lt"/>
                <a:ea typeface="標楷體" panose="03000509000000000000" pitchFamily="65" charset="-120"/>
              </a:rPr>
              <a:t>的說：“我們典了田地、葡萄園、房屋，要得糧食充饑</a:t>
            </a:r>
            <a:r>
              <a:rPr lang="zh-TW" altLang="en-US" sz="4000" dirty="0" smtClean="0">
                <a:effectLst>
                  <a:glow rad="101600">
                    <a:schemeClr val="bg1">
                      <a:alpha val="60000"/>
                    </a:schemeClr>
                  </a:glow>
                </a:effectLst>
                <a:latin typeface="+mn-lt"/>
                <a:ea typeface="標楷體" panose="03000509000000000000" pitchFamily="65" charset="-120"/>
              </a:rPr>
              <a:t>。”</a:t>
            </a:r>
            <a:r>
              <a:rPr lang="en-US" altLang="zh-TW" sz="4000" baseline="30000" dirty="0" smtClean="0">
                <a:effectLst>
                  <a:glow rad="101600">
                    <a:schemeClr val="bg1">
                      <a:alpha val="60000"/>
                    </a:schemeClr>
                  </a:glow>
                </a:effectLst>
                <a:ea typeface="標楷體" panose="03000509000000000000" pitchFamily="65" charset="-120"/>
              </a:rPr>
              <a:t> </a:t>
            </a:r>
            <a:r>
              <a:rPr lang="en-US" altLang="zh-TW" sz="4000" baseline="30000" dirty="0" smtClean="0">
                <a:solidFill>
                  <a:srgbClr val="FF0000"/>
                </a:solidFill>
                <a:effectLst>
                  <a:glow rad="101600">
                    <a:schemeClr val="bg1">
                      <a:alpha val="60000"/>
                    </a:schemeClr>
                  </a:glow>
                </a:effectLst>
                <a:ea typeface="標楷體" panose="03000509000000000000" pitchFamily="65" charset="-120"/>
              </a:rPr>
              <a:t>4</a:t>
            </a:r>
            <a:r>
              <a:rPr lang="en-US" altLang="zh-TW" sz="4000" dirty="0" smtClean="0">
                <a:effectLst>
                  <a:glow rad="101600">
                    <a:schemeClr val="bg1">
                      <a:alpha val="60000"/>
                    </a:schemeClr>
                  </a:glow>
                </a:effectLst>
                <a:latin typeface="+mn-lt"/>
                <a:ea typeface="標楷體" panose="03000509000000000000" pitchFamily="65" charset="-120"/>
              </a:rPr>
              <a:t> </a:t>
            </a:r>
            <a:r>
              <a:rPr lang="zh-TW" altLang="en-US" sz="4000" dirty="0" smtClean="0">
                <a:effectLst>
                  <a:glow rad="101600">
                    <a:schemeClr val="bg1">
                      <a:alpha val="60000"/>
                    </a:schemeClr>
                  </a:glow>
                </a:effectLst>
                <a:latin typeface="+mn-lt"/>
                <a:ea typeface="標楷體" panose="03000509000000000000" pitchFamily="65" charset="-120"/>
              </a:rPr>
              <a:t>有的說：“我們已經指著田地、葡萄園，借了錢給王納稅</a:t>
            </a:r>
            <a:r>
              <a:rPr lang="zh-TW" altLang="en-US" sz="4000" dirty="0" smtClean="0">
                <a:effectLst>
                  <a:glow rad="101600">
                    <a:schemeClr val="bg1">
                      <a:alpha val="60000"/>
                    </a:schemeClr>
                  </a:glow>
                </a:effectLst>
                <a:latin typeface="+mn-lt"/>
                <a:ea typeface="標楷體" panose="03000509000000000000" pitchFamily="65" charset="-120"/>
              </a:rPr>
              <a:t>。 </a:t>
            </a:r>
            <a:r>
              <a:rPr lang="en-US" altLang="zh-TW" sz="4000" baseline="30000" dirty="0" smtClean="0">
                <a:solidFill>
                  <a:srgbClr val="FF0000"/>
                </a:solidFill>
                <a:effectLst>
                  <a:glow rad="101600">
                    <a:schemeClr val="bg1">
                      <a:alpha val="60000"/>
                    </a:schemeClr>
                  </a:glow>
                </a:effectLst>
                <a:ea typeface="標楷體" panose="03000509000000000000" pitchFamily="65" charset="-120"/>
              </a:rPr>
              <a:t>5</a:t>
            </a:r>
            <a:r>
              <a:rPr lang="zh-TW" altLang="en-US" sz="4000" dirty="0" smtClean="0">
                <a:effectLst>
                  <a:glow rad="101600">
                    <a:schemeClr val="bg1">
                      <a:alpha val="60000"/>
                    </a:schemeClr>
                  </a:glow>
                </a:effectLst>
                <a:latin typeface="+mn-lt"/>
                <a:ea typeface="標楷體" panose="03000509000000000000" pitchFamily="65" charset="-120"/>
              </a:rPr>
              <a:t>我</a:t>
            </a:r>
            <a:r>
              <a:rPr lang="zh-TW" altLang="en-US" sz="4000" dirty="0" smtClean="0">
                <a:effectLst>
                  <a:glow rad="101600">
                    <a:schemeClr val="bg1">
                      <a:alpha val="60000"/>
                    </a:schemeClr>
                  </a:glow>
                </a:effectLst>
                <a:latin typeface="+mn-lt"/>
                <a:ea typeface="標楷體" panose="03000509000000000000" pitchFamily="65" charset="-120"/>
              </a:rPr>
              <a:t>們的身體與我們弟兄的身體一樣；我們的兒女與他們的兒女一般。現在我們將要使兒女作人的僕婢，我們的女兒已有為婢的。我們並無力拯救，因為我們的田地、葡萄園已經歸了別人。”</a:t>
            </a:r>
            <a:endParaRPr lang="zh-TW" altLang="en-US" sz="4000" dirty="0" smtClean="0">
              <a:effectLst>
                <a:glow rad="101600">
                  <a:schemeClr val="bg1">
                    <a:alpha val="60000"/>
                  </a:schemeClr>
                </a:glow>
              </a:effectLst>
              <a:ea typeface="標楷體" panose="03000509000000000000" pitchFamily="65" charset="-120"/>
            </a:endParaRPr>
          </a:p>
          <a:p>
            <a:pPr algn="just"/>
            <a:endParaRPr lang="zh-TW" altLang="en-US" sz="4000" dirty="0">
              <a:effectLst>
                <a:glow rad="101600">
                  <a:schemeClr val="bg1">
                    <a:alpha val="60000"/>
                  </a:schemeClr>
                </a:glow>
              </a:effectLst>
              <a:latin typeface="+mn-lt"/>
              <a:ea typeface="標楷體" panose="03000509000000000000" pitchFamily="65" charset="-120"/>
            </a:endParaRPr>
          </a:p>
        </p:txBody>
      </p:sp>
    </p:spTree>
    <p:extLst>
      <p:ext uri="{BB962C8B-B14F-4D97-AF65-F5344CB8AC3E}">
        <p14:creationId xmlns="" xmlns:p14="http://schemas.microsoft.com/office/powerpoint/2010/main" val="2465522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E54FB7E-7951-6E4F-BD1D-F90B23FFEA7F}"/>
              </a:ext>
            </a:extLst>
          </p:cNvPr>
          <p:cNvSpPr>
            <a:spLocks noGrp="1"/>
          </p:cNvSpPr>
          <p:nvPr>
            <p:ph idx="1"/>
          </p:nvPr>
        </p:nvSpPr>
        <p:spPr>
          <a:xfrm>
            <a:off x="299546" y="268014"/>
            <a:ext cx="11524592" cy="5972821"/>
          </a:xfrm>
        </p:spPr>
        <p:txBody>
          <a:bodyPr/>
          <a:lstStyle/>
          <a:p>
            <a:pPr algn="just"/>
            <a:r>
              <a:rPr lang="en-US" altLang="zh-TW" sz="4000" baseline="30000" dirty="0" smtClean="0">
                <a:solidFill>
                  <a:srgbClr val="FF0000"/>
                </a:solidFill>
                <a:effectLst>
                  <a:glow rad="101600">
                    <a:schemeClr val="bg1">
                      <a:alpha val="60000"/>
                    </a:schemeClr>
                  </a:glow>
                </a:effectLst>
                <a:ea typeface="標楷體" panose="03000509000000000000" pitchFamily="65" charset="-120"/>
              </a:rPr>
              <a:t>6</a:t>
            </a:r>
            <a:r>
              <a:rPr lang="en-US" altLang="zh-TW" sz="4000" dirty="0" smtClean="0">
                <a:effectLst>
                  <a:glow rad="101600">
                    <a:schemeClr val="bg1">
                      <a:alpha val="60000"/>
                    </a:schemeClr>
                  </a:glow>
                </a:effectLst>
                <a:ea typeface="標楷體" panose="03000509000000000000" pitchFamily="65" charset="-120"/>
              </a:rPr>
              <a:t> </a:t>
            </a:r>
            <a:r>
              <a:rPr lang="zh-TW" altLang="en-US" sz="4000" dirty="0" smtClean="0">
                <a:effectLst>
                  <a:glow rad="101600">
                    <a:schemeClr val="bg1">
                      <a:alpha val="60000"/>
                    </a:schemeClr>
                  </a:glow>
                </a:effectLst>
                <a:latin typeface="+mn-lt"/>
                <a:ea typeface="標楷體" panose="03000509000000000000" pitchFamily="65" charset="-120"/>
              </a:rPr>
              <a:t>我</a:t>
            </a:r>
            <a:r>
              <a:rPr lang="zh-TW" altLang="en-US" sz="4000" dirty="0" smtClean="0">
                <a:effectLst>
                  <a:glow rad="101600">
                    <a:schemeClr val="bg1">
                      <a:alpha val="60000"/>
                    </a:schemeClr>
                  </a:glow>
                </a:effectLst>
                <a:latin typeface="+mn-lt"/>
                <a:ea typeface="標楷體" panose="03000509000000000000" pitchFamily="65" charset="-120"/>
              </a:rPr>
              <a:t>聽見他們呼號，說這些話，便甚發怒</a:t>
            </a:r>
            <a:r>
              <a:rPr lang="zh-TW" altLang="en-US" sz="4000" dirty="0" smtClean="0">
                <a:effectLst>
                  <a:glow rad="101600">
                    <a:schemeClr val="bg1">
                      <a:alpha val="60000"/>
                    </a:schemeClr>
                  </a:glow>
                </a:effectLst>
                <a:latin typeface="+mn-lt"/>
                <a:ea typeface="標楷體" panose="03000509000000000000" pitchFamily="65" charset="-120"/>
              </a:rPr>
              <a:t>。</a:t>
            </a:r>
            <a:r>
              <a:rPr lang="en-US" altLang="zh-TW" sz="4000" baseline="30000" dirty="0" smtClean="0">
                <a:solidFill>
                  <a:srgbClr val="FF0000"/>
                </a:solidFill>
                <a:effectLst>
                  <a:glow rad="101600">
                    <a:schemeClr val="bg1">
                      <a:alpha val="60000"/>
                    </a:schemeClr>
                  </a:glow>
                </a:effectLst>
                <a:ea typeface="標楷體" panose="03000509000000000000" pitchFamily="65" charset="-120"/>
              </a:rPr>
              <a:t>7</a:t>
            </a:r>
            <a:r>
              <a:rPr lang="en-US" altLang="zh-TW" sz="4000" baseline="30000" dirty="0" smtClean="0">
                <a:effectLst>
                  <a:glow rad="101600">
                    <a:schemeClr val="bg1">
                      <a:alpha val="60000"/>
                    </a:schemeClr>
                  </a:glow>
                </a:effectLst>
                <a:ea typeface="標楷體" panose="03000509000000000000" pitchFamily="65" charset="-120"/>
              </a:rPr>
              <a:t> </a:t>
            </a:r>
            <a:r>
              <a:rPr lang="zh-TW" altLang="en-US" sz="4000" dirty="0" smtClean="0">
                <a:effectLst>
                  <a:glow rad="101600">
                    <a:schemeClr val="bg1">
                      <a:alpha val="60000"/>
                    </a:schemeClr>
                  </a:glow>
                </a:effectLst>
                <a:latin typeface="+mn-lt"/>
                <a:ea typeface="標楷體" panose="03000509000000000000" pitchFamily="65" charset="-120"/>
              </a:rPr>
              <a:t>我</a:t>
            </a:r>
            <a:r>
              <a:rPr lang="zh-TW" altLang="en-US" sz="4000" dirty="0" smtClean="0">
                <a:effectLst>
                  <a:glow rad="101600">
                    <a:schemeClr val="bg1">
                      <a:alpha val="60000"/>
                    </a:schemeClr>
                  </a:glow>
                </a:effectLst>
                <a:latin typeface="+mn-lt"/>
                <a:ea typeface="標楷體" panose="03000509000000000000" pitchFamily="65" charset="-120"/>
              </a:rPr>
              <a:t>心裡籌劃，就斥責貴冑和官長說：“你們各人向弟兄取利！”於是我招聚大會攻擊他們</a:t>
            </a:r>
            <a:r>
              <a:rPr lang="zh-TW" altLang="en-US" sz="4000" dirty="0" smtClean="0">
                <a:effectLst>
                  <a:glow rad="101600">
                    <a:schemeClr val="bg1">
                      <a:alpha val="60000"/>
                    </a:schemeClr>
                  </a:glow>
                </a:effectLst>
                <a:latin typeface="+mn-lt"/>
                <a:ea typeface="標楷體" panose="03000509000000000000" pitchFamily="65" charset="-120"/>
              </a:rPr>
              <a:t>。</a:t>
            </a:r>
            <a:r>
              <a:rPr lang="en-US" altLang="zh-TW" sz="4000" baseline="30000" dirty="0" smtClean="0">
                <a:solidFill>
                  <a:srgbClr val="FF0000"/>
                </a:solidFill>
                <a:effectLst>
                  <a:glow rad="101600">
                    <a:schemeClr val="bg1">
                      <a:alpha val="60000"/>
                    </a:schemeClr>
                  </a:glow>
                </a:effectLst>
                <a:ea typeface="標楷體" panose="03000509000000000000" pitchFamily="65" charset="-120"/>
              </a:rPr>
              <a:t>8</a:t>
            </a:r>
            <a:r>
              <a:rPr lang="en-US" altLang="zh-TW" sz="4000" baseline="30000" dirty="0" smtClean="0">
                <a:effectLst>
                  <a:glow rad="101600">
                    <a:schemeClr val="bg1">
                      <a:alpha val="60000"/>
                    </a:schemeClr>
                  </a:glow>
                </a:effectLst>
                <a:ea typeface="標楷體" panose="03000509000000000000" pitchFamily="65" charset="-120"/>
              </a:rPr>
              <a:t> </a:t>
            </a:r>
            <a:r>
              <a:rPr lang="zh-TW" altLang="en-US" sz="4000" dirty="0" smtClean="0">
                <a:effectLst>
                  <a:glow rad="101600">
                    <a:schemeClr val="bg1">
                      <a:alpha val="60000"/>
                    </a:schemeClr>
                  </a:glow>
                </a:effectLst>
                <a:latin typeface="+mn-lt"/>
                <a:ea typeface="標楷體" panose="03000509000000000000" pitchFamily="65" charset="-120"/>
              </a:rPr>
              <a:t>我</a:t>
            </a:r>
            <a:r>
              <a:rPr lang="zh-TW" altLang="en-US" sz="4000" dirty="0" smtClean="0">
                <a:effectLst>
                  <a:glow rad="101600">
                    <a:schemeClr val="bg1">
                      <a:alpha val="60000"/>
                    </a:schemeClr>
                  </a:glow>
                </a:effectLst>
                <a:latin typeface="+mn-lt"/>
                <a:ea typeface="標楷體" panose="03000509000000000000" pitchFamily="65" charset="-120"/>
              </a:rPr>
              <a:t>對他們說：“我們盡力贖回我們弟兄，就是賣與外邦的猶大人；你們還要賣弟兄，使我們贖回來嗎？”他們就靜默不語，無話可答</a:t>
            </a:r>
            <a:r>
              <a:rPr lang="zh-TW" altLang="en-US" sz="4000" dirty="0" smtClean="0">
                <a:effectLst>
                  <a:glow rad="101600">
                    <a:schemeClr val="bg1">
                      <a:alpha val="60000"/>
                    </a:schemeClr>
                  </a:glow>
                </a:effectLst>
                <a:latin typeface="+mn-lt"/>
                <a:ea typeface="標楷體" panose="03000509000000000000" pitchFamily="65" charset="-120"/>
              </a:rPr>
              <a:t>。</a:t>
            </a:r>
            <a:r>
              <a:rPr lang="en-US" altLang="zh-TW" sz="4000" baseline="30000" dirty="0" smtClean="0">
                <a:solidFill>
                  <a:srgbClr val="FF0000"/>
                </a:solidFill>
                <a:effectLst>
                  <a:glow rad="101600">
                    <a:schemeClr val="bg1">
                      <a:alpha val="60000"/>
                    </a:schemeClr>
                  </a:glow>
                </a:effectLst>
                <a:ea typeface="標楷體" panose="03000509000000000000" pitchFamily="65" charset="-120"/>
              </a:rPr>
              <a:t>9</a:t>
            </a:r>
            <a:r>
              <a:rPr lang="en-US" altLang="zh-TW" sz="4000" baseline="30000" dirty="0" smtClean="0">
                <a:effectLst>
                  <a:glow rad="101600">
                    <a:schemeClr val="bg1">
                      <a:alpha val="60000"/>
                    </a:schemeClr>
                  </a:glow>
                </a:effectLst>
                <a:ea typeface="標楷體" panose="03000509000000000000" pitchFamily="65" charset="-120"/>
              </a:rPr>
              <a:t> </a:t>
            </a:r>
            <a:r>
              <a:rPr lang="zh-TW" altLang="en-US" sz="4000" dirty="0" smtClean="0">
                <a:effectLst>
                  <a:glow rad="101600">
                    <a:schemeClr val="bg1">
                      <a:alpha val="60000"/>
                    </a:schemeClr>
                  </a:glow>
                </a:effectLst>
                <a:latin typeface="+mn-lt"/>
                <a:ea typeface="標楷體" panose="03000509000000000000" pitchFamily="65" charset="-120"/>
              </a:rPr>
              <a:t>我</a:t>
            </a:r>
            <a:r>
              <a:rPr lang="zh-TW" altLang="en-US" sz="4000" dirty="0" smtClean="0">
                <a:effectLst>
                  <a:glow rad="101600">
                    <a:schemeClr val="bg1">
                      <a:alpha val="60000"/>
                    </a:schemeClr>
                  </a:glow>
                </a:effectLst>
                <a:latin typeface="+mn-lt"/>
                <a:ea typeface="標楷體" panose="03000509000000000000" pitchFamily="65" charset="-120"/>
              </a:rPr>
              <a:t>又說：“你們所行的不善！你們行事不當敬畏我們的 神嗎？不然，難免我們的仇敵外邦人毀謗我們</a:t>
            </a:r>
            <a:r>
              <a:rPr lang="zh-TW" altLang="en-US" sz="4000" dirty="0" smtClean="0">
                <a:effectLst>
                  <a:glow rad="101600">
                    <a:schemeClr val="bg1">
                      <a:alpha val="60000"/>
                    </a:schemeClr>
                  </a:glow>
                </a:effectLst>
                <a:latin typeface="+mn-lt"/>
                <a:ea typeface="標楷體" panose="03000509000000000000" pitchFamily="65" charset="-120"/>
              </a:rPr>
              <a:t>。</a:t>
            </a:r>
            <a:r>
              <a:rPr lang="en-US" altLang="zh-TW" sz="4000" baseline="30000" dirty="0" smtClean="0">
                <a:solidFill>
                  <a:srgbClr val="FF0000"/>
                </a:solidFill>
                <a:effectLst>
                  <a:glow rad="101600">
                    <a:schemeClr val="bg1">
                      <a:alpha val="60000"/>
                    </a:schemeClr>
                  </a:glow>
                </a:effectLst>
                <a:ea typeface="標楷體" panose="03000509000000000000" pitchFamily="65" charset="-120"/>
              </a:rPr>
              <a:t>10</a:t>
            </a:r>
            <a:r>
              <a:rPr lang="en-US" altLang="zh-TW" sz="4000" dirty="0" smtClean="0">
                <a:effectLst>
                  <a:glow rad="101600">
                    <a:schemeClr val="bg1">
                      <a:alpha val="60000"/>
                    </a:schemeClr>
                  </a:glow>
                </a:effectLst>
                <a:latin typeface="+mn-lt"/>
                <a:ea typeface="標楷體" panose="03000509000000000000" pitchFamily="65" charset="-120"/>
              </a:rPr>
              <a:t> </a:t>
            </a:r>
            <a:r>
              <a:rPr lang="zh-TW" altLang="en-US" sz="4000" dirty="0" smtClean="0">
                <a:effectLst>
                  <a:glow rad="101600">
                    <a:schemeClr val="bg1">
                      <a:alpha val="60000"/>
                    </a:schemeClr>
                  </a:glow>
                </a:effectLst>
                <a:latin typeface="+mn-lt"/>
                <a:ea typeface="標楷體" panose="03000509000000000000" pitchFamily="65" charset="-120"/>
              </a:rPr>
              <a:t>我</a:t>
            </a:r>
            <a:r>
              <a:rPr lang="zh-TW" altLang="en-US" sz="4000" dirty="0" smtClean="0">
                <a:effectLst>
                  <a:glow rad="101600">
                    <a:schemeClr val="bg1">
                      <a:alpha val="60000"/>
                    </a:schemeClr>
                  </a:glow>
                </a:effectLst>
                <a:latin typeface="+mn-lt"/>
                <a:ea typeface="標楷體" panose="03000509000000000000" pitchFamily="65" charset="-120"/>
              </a:rPr>
              <a:t>和我的弟兄與僕人也將銀錢、糧食借給百姓，我們大家都當免去利息</a:t>
            </a:r>
            <a:r>
              <a:rPr lang="zh-TW" altLang="en-US" sz="4000" dirty="0" smtClean="0">
                <a:effectLst>
                  <a:glow rad="101600">
                    <a:schemeClr val="bg1">
                      <a:alpha val="60000"/>
                    </a:schemeClr>
                  </a:glow>
                </a:effectLst>
                <a:latin typeface="+mn-lt"/>
                <a:ea typeface="標楷體" panose="03000509000000000000" pitchFamily="65" charset="-120"/>
              </a:rPr>
              <a:t>。</a:t>
            </a:r>
            <a:endParaRPr lang="zh-TW" altLang="en-US" sz="4000" dirty="0" smtClean="0">
              <a:effectLst>
                <a:glow rad="101600">
                  <a:schemeClr val="bg1">
                    <a:alpha val="60000"/>
                  </a:schemeClr>
                </a:glow>
              </a:effectLst>
              <a:ea typeface="標楷體" panose="03000509000000000000" pitchFamily="65" charset="-120"/>
            </a:endParaRPr>
          </a:p>
          <a:p>
            <a:pPr algn="just"/>
            <a:endParaRPr lang="zh-TW" altLang="en-US" sz="4000" dirty="0">
              <a:effectLst>
                <a:glow rad="101600">
                  <a:schemeClr val="bg1">
                    <a:alpha val="60000"/>
                  </a:schemeClr>
                </a:glow>
              </a:effectLst>
              <a:latin typeface="+mn-lt"/>
              <a:ea typeface="標楷體" panose="03000509000000000000" pitchFamily="65" charset="-120"/>
            </a:endParaRPr>
          </a:p>
        </p:txBody>
      </p:sp>
    </p:spTree>
    <p:extLst>
      <p:ext uri="{BB962C8B-B14F-4D97-AF65-F5344CB8AC3E}">
        <p14:creationId xmlns="" xmlns:p14="http://schemas.microsoft.com/office/powerpoint/2010/main" val="246552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E54FB7E-7951-6E4F-BD1D-F90B23FFEA7F}"/>
              </a:ext>
            </a:extLst>
          </p:cNvPr>
          <p:cNvSpPr>
            <a:spLocks noGrp="1"/>
          </p:cNvSpPr>
          <p:nvPr>
            <p:ph idx="1"/>
          </p:nvPr>
        </p:nvSpPr>
        <p:spPr>
          <a:xfrm>
            <a:off x="299546" y="472966"/>
            <a:ext cx="11524592" cy="5767869"/>
          </a:xfrm>
        </p:spPr>
        <p:txBody>
          <a:bodyPr/>
          <a:lstStyle/>
          <a:p>
            <a:pPr algn="just"/>
            <a:r>
              <a:rPr lang="en-US" altLang="zh-TW" sz="4000" baseline="30000" dirty="0" smtClean="0">
                <a:solidFill>
                  <a:srgbClr val="FF0000"/>
                </a:solidFill>
                <a:effectLst>
                  <a:glow rad="101600">
                    <a:schemeClr val="bg1">
                      <a:alpha val="60000"/>
                    </a:schemeClr>
                  </a:glow>
                </a:effectLst>
                <a:ea typeface="標楷體" panose="03000509000000000000" pitchFamily="65" charset="-120"/>
              </a:rPr>
              <a:t>11</a:t>
            </a:r>
            <a:r>
              <a:rPr lang="en-US" altLang="zh-TW" sz="4000" dirty="0" smtClean="0">
                <a:effectLst>
                  <a:glow rad="101600">
                    <a:schemeClr val="bg1">
                      <a:alpha val="60000"/>
                    </a:schemeClr>
                  </a:glow>
                </a:effectLst>
                <a:ea typeface="標楷體" panose="03000509000000000000" pitchFamily="65" charset="-120"/>
              </a:rPr>
              <a:t> </a:t>
            </a:r>
            <a:r>
              <a:rPr lang="zh-TW" altLang="en-US" sz="4000" dirty="0" smtClean="0">
                <a:effectLst>
                  <a:glow rad="101600">
                    <a:schemeClr val="bg1">
                      <a:alpha val="60000"/>
                    </a:schemeClr>
                  </a:glow>
                </a:effectLst>
                <a:ea typeface="標楷體" panose="03000509000000000000" pitchFamily="65" charset="-120"/>
              </a:rPr>
              <a:t>如</a:t>
            </a:r>
            <a:r>
              <a:rPr lang="zh-TW" altLang="en-US" sz="4000" dirty="0" smtClean="0">
                <a:effectLst>
                  <a:glow rad="101600">
                    <a:schemeClr val="bg1">
                      <a:alpha val="60000"/>
                    </a:schemeClr>
                  </a:glow>
                </a:effectLst>
                <a:ea typeface="標楷體" panose="03000509000000000000" pitchFamily="65" charset="-120"/>
              </a:rPr>
              <a:t>今我勸你們將他們的田地、葡萄園、橄欖園、房屋，並向他們所取的銀錢、糧食、新酒和油，百分之一的利息都歸還他們</a:t>
            </a:r>
            <a:r>
              <a:rPr lang="zh-TW" altLang="en-US" sz="4000" dirty="0" smtClean="0">
                <a:effectLst>
                  <a:glow rad="101600">
                    <a:schemeClr val="bg1">
                      <a:alpha val="60000"/>
                    </a:schemeClr>
                  </a:glow>
                </a:effectLst>
                <a:ea typeface="標楷體" panose="03000509000000000000" pitchFamily="65" charset="-120"/>
              </a:rPr>
              <a:t>。”</a:t>
            </a:r>
            <a:r>
              <a:rPr lang="en-US" altLang="zh-TW" sz="4000" baseline="30000" dirty="0" smtClean="0">
                <a:effectLst>
                  <a:glow rad="101600">
                    <a:schemeClr val="bg1">
                      <a:alpha val="60000"/>
                    </a:schemeClr>
                  </a:glow>
                </a:effectLst>
                <a:ea typeface="標楷體" panose="03000509000000000000" pitchFamily="65" charset="-120"/>
              </a:rPr>
              <a:t> </a:t>
            </a:r>
            <a:r>
              <a:rPr lang="en-US" altLang="zh-TW" sz="4000" baseline="30000" dirty="0" smtClean="0">
                <a:solidFill>
                  <a:srgbClr val="FF0000"/>
                </a:solidFill>
                <a:effectLst>
                  <a:glow rad="101600">
                    <a:schemeClr val="bg1">
                      <a:alpha val="60000"/>
                    </a:schemeClr>
                  </a:glow>
                </a:effectLst>
                <a:ea typeface="標楷體" panose="03000509000000000000" pitchFamily="65" charset="-120"/>
              </a:rPr>
              <a:t>12</a:t>
            </a:r>
            <a:r>
              <a:rPr lang="en-US" altLang="zh-TW" sz="4000" baseline="30000" dirty="0" smtClean="0">
                <a:effectLst>
                  <a:glow rad="101600">
                    <a:schemeClr val="bg1">
                      <a:alpha val="60000"/>
                    </a:schemeClr>
                  </a:glow>
                </a:effectLst>
                <a:ea typeface="標楷體" panose="03000509000000000000" pitchFamily="65" charset="-120"/>
              </a:rPr>
              <a:t> </a:t>
            </a:r>
            <a:r>
              <a:rPr lang="zh-TW" altLang="en-US" sz="4000" dirty="0" smtClean="0">
                <a:effectLst>
                  <a:glow rad="101600">
                    <a:schemeClr val="bg1">
                      <a:alpha val="60000"/>
                    </a:schemeClr>
                  </a:glow>
                </a:effectLst>
                <a:latin typeface="+mn-lt"/>
                <a:ea typeface="標楷體" panose="03000509000000000000" pitchFamily="65" charset="-120"/>
              </a:rPr>
              <a:t>眾</a:t>
            </a:r>
            <a:r>
              <a:rPr lang="zh-TW" altLang="en-US" sz="4000" dirty="0" smtClean="0">
                <a:effectLst>
                  <a:glow rad="101600">
                    <a:schemeClr val="bg1">
                      <a:alpha val="60000"/>
                    </a:schemeClr>
                  </a:glow>
                </a:effectLst>
                <a:latin typeface="+mn-lt"/>
                <a:ea typeface="標楷體" panose="03000509000000000000" pitchFamily="65" charset="-120"/>
              </a:rPr>
              <a:t>人說：“我們必歸還，不再向他們索要，必照你的話行。”我就召了祭司來，叫眾人起誓，必照著所應許的而行</a:t>
            </a:r>
            <a:r>
              <a:rPr lang="zh-TW" altLang="en-US" sz="4000" dirty="0" smtClean="0">
                <a:effectLst>
                  <a:glow rad="101600">
                    <a:schemeClr val="bg1">
                      <a:alpha val="60000"/>
                    </a:schemeClr>
                  </a:glow>
                </a:effectLst>
                <a:latin typeface="+mn-lt"/>
                <a:ea typeface="標楷體" panose="03000509000000000000" pitchFamily="65" charset="-120"/>
              </a:rPr>
              <a:t>。</a:t>
            </a:r>
            <a:r>
              <a:rPr lang="en-US" altLang="zh-TW" sz="4000" baseline="30000" dirty="0" smtClean="0">
                <a:solidFill>
                  <a:srgbClr val="FF0000"/>
                </a:solidFill>
                <a:effectLst>
                  <a:glow rad="101600">
                    <a:schemeClr val="bg1">
                      <a:alpha val="60000"/>
                    </a:schemeClr>
                  </a:glow>
                </a:effectLst>
                <a:ea typeface="標楷體" panose="03000509000000000000" pitchFamily="65" charset="-120"/>
              </a:rPr>
              <a:t>13</a:t>
            </a:r>
            <a:r>
              <a:rPr lang="en-US" altLang="zh-TW" sz="4000" dirty="0" smtClean="0">
                <a:effectLst>
                  <a:glow rad="101600">
                    <a:schemeClr val="bg1">
                      <a:alpha val="60000"/>
                    </a:schemeClr>
                  </a:glow>
                </a:effectLst>
                <a:latin typeface="+mn-lt"/>
                <a:ea typeface="標楷體" panose="03000509000000000000" pitchFamily="65" charset="-120"/>
              </a:rPr>
              <a:t> </a:t>
            </a:r>
            <a:r>
              <a:rPr lang="zh-TW" altLang="en-US" sz="4000" dirty="0" smtClean="0">
                <a:effectLst>
                  <a:glow rad="101600">
                    <a:schemeClr val="bg1">
                      <a:alpha val="60000"/>
                    </a:schemeClr>
                  </a:glow>
                </a:effectLst>
                <a:latin typeface="+mn-lt"/>
                <a:ea typeface="標楷體" panose="03000509000000000000" pitchFamily="65" charset="-120"/>
              </a:rPr>
              <a:t>我也抖著胸前的衣襟說：“凡不成就這應許的，願 神照樣抖他離開家產和他勞碌得來的，直到抖空了。”會眾都說：“阿們！”又讚美耶和華。百姓就照著所應許的去</a:t>
            </a:r>
            <a:r>
              <a:rPr lang="zh-TW" altLang="en-US" sz="4000" dirty="0" smtClean="0">
                <a:effectLst>
                  <a:glow rad="101600">
                    <a:schemeClr val="bg1">
                      <a:alpha val="60000"/>
                    </a:schemeClr>
                  </a:glow>
                </a:effectLst>
                <a:latin typeface="+mn-lt"/>
                <a:ea typeface="標楷體" panose="03000509000000000000" pitchFamily="65" charset="-120"/>
              </a:rPr>
              <a:t>行。</a:t>
            </a:r>
          </a:p>
        </p:txBody>
      </p:sp>
    </p:spTree>
    <p:extLst>
      <p:ext uri="{BB962C8B-B14F-4D97-AF65-F5344CB8AC3E}">
        <p14:creationId xmlns="" xmlns:p14="http://schemas.microsoft.com/office/powerpoint/2010/main" val="2465522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E54FB7E-7951-6E4F-BD1D-F90B23FFEA7F}"/>
              </a:ext>
            </a:extLst>
          </p:cNvPr>
          <p:cNvSpPr>
            <a:spLocks noGrp="1"/>
          </p:cNvSpPr>
          <p:nvPr>
            <p:ph idx="1"/>
          </p:nvPr>
        </p:nvSpPr>
        <p:spPr>
          <a:xfrm>
            <a:off x="299546" y="488731"/>
            <a:ext cx="11524592" cy="5752104"/>
          </a:xfrm>
        </p:spPr>
        <p:txBody>
          <a:bodyPr/>
          <a:lstStyle/>
          <a:p>
            <a:pPr algn="just"/>
            <a:r>
              <a:rPr lang="en-US" altLang="zh-TW" sz="4000" baseline="30000" dirty="0" smtClean="0">
                <a:solidFill>
                  <a:srgbClr val="FF0000"/>
                </a:solidFill>
                <a:effectLst>
                  <a:glow rad="101600">
                    <a:schemeClr val="bg1">
                      <a:alpha val="60000"/>
                    </a:schemeClr>
                  </a:glow>
                </a:effectLst>
                <a:ea typeface="標楷體" panose="03000509000000000000" pitchFamily="65" charset="-120"/>
              </a:rPr>
              <a:t>14</a:t>
            </a:r>
            <a:r>
              <a:rPr lang="en-US" altLang="zh-TW" sz="4000" dirty="0" smtClean="0">
                <a:effectLst>
                  <a:glow rad="101600">
                    <a:schemeClr val="bg1">
                      <a:alpha val="60000"/>
                    </a:schemeClr>
                  </a:glow>
                </a:effectLst>
                <a:ea typeface="標楷體" panose="03000509000000000000" pitchFamily="65" charset="-120"/>
              </a:rPr>
              <a:t> </a:t>
            </a:r>
            <a:r>
              <a:rPr lang="zh-TW" altLang="en-US" sz="4000" dirty="0" smtClean="0">
                <a:effectLst>
                  <a:glow rad="101600">
                    <a:schemeClr val="bg1">
                      <a:alpha val="60000"/>
                    </a:schemeClr>
                  </a:glow>
                </a:effectLst>
                <a:ea typeface="標楷體" panose="03000509000000000000" pitchFamily="65" charset="-120"/>
              </a:rPr>
              <a:t>自從我奉派作猶大地的省長，就是從亞達薛西王二十年直到三十二年，共十二年之久，我與我弟兄都沒有吃省長的俸祿。 </a:t>
            </a:r>
            <a:r>
              <a:rPr lang="en-US" altLang="zh-TW" sz="4000" baseline="30000" dirty="0" smtClean="0">
                <a:solidFill>
                  <a:srgbClr val="FF0000"/>
                </a:solidFill>
                <a:effectLst>
                  <a:glow rad="101600">
                    <a:schemeClr val="bg1">
                      <a:alpha val="60000"/>
                    </a:schemeClr>
                  </a:glow>
                </a:effectLst>
                <a:ea typeface="標楷體" panose="03000509000000000000" pitchFamily="65" charset="-120"/>
              </a:rPr>
              <a:t>15</a:t>
            </a:r>
            <a:r>
              <a:rPr lang="en-US" altLang="zh-TW" sz="4000" dirty="0" smtClean="0">
                <a:effectLst>
                  <a:glow rad="101600">
                    <a:schemeClr val="bg1">
                      <a:alpha val="60000"/>
                    </a:schemeClr>
                  </a:glow>
                </a:effectLst>
                <a:latin typeface="+mn-lt"/>
                <a:ea typeface="標楷體" panose="03000509000000000000" pitchFamily="65" charset="-120"/>
              </a:rPr>
              <a:t> </a:t>
            </a:r>
            <a:r>
              <a:rPr lang="zh-TW" altLang="en-US" sz="4000" dirty="0" smtClean="0">
                <a:effectLst>
                  <a:glow rad="101600">
                    <a:schemeClr val="bg1">
                      <a:alpha val="60000"/>
                    </a:schemeClr>
                  </a:glow>
                </a:effectLst>
                <a:latin typeface="+mn-lt"/>
                <a:ea typeface="標楷體" panose="03000509000000000000" pitchFamily="65" charset="-120"/>
              </a:rPr>
              <a:t>在我以前的省長，加重百姓的擔子，每日索要糧食和酒，並銀子四十舍客勒，就是他們的僕人也轄制百姓；但我因敬畏 神，不這樣行</a:t>
            </a:r>
            <a:r>
              <a:rPr lang="zh-TW" altLang="en-US" sz="4000" dirty="0" smtClean="0">
                <a:effectLst>
                  <a:glow rad="101600">
                    <a:schemeClr val="bg1">
                      <a:alpha val="60000"/>
                    </a:schemeClr>
                  </a:glow>
                </a:effectLst>
                <a:latin typeface="+mn-lt"/>
                <a:ea typeface="標楷體" panose="03000509000000000000" pitchFamily="65" charset="-120"/>
              </a:rPr>
              <a:t>。</a:t>
            </a:r>
            <a:r>
              <a:rPr lang="en-US" altLang="zh-TW" sz="4000" baseline="30000" dirty="0" smtClean="0">
                <a:solidFill>
                  <a:srgbClr val="FF0000"/>
                </a:solidFill>
                <a:effectLst>
                  <a:glow rad="101600">
                    <a:schemeClr val="bg1">
                      <a:alpha val="60000"/>
                    </a:schemeClr>
                  </a:glow>
                </a:effectLst>
                <a:ea typeface="標楷體" panose="03000509000000000000" pitchFamily="65" charset="-120"/>
              </a:rPr>
              <a:t>16</a:t>
            </a:r>
            <a:r>
              <a:rPr lang="en-US" altLang="zh-TW" sz="4000" dirty="0" smtClean="0">
                <a:effectLst>
                  <a:glow rad="101600">
                    <a:schemeClr val="bg1">
                      <a:alpha val="60000"/>
                    </a:schemeClr>
                  </a:glow>
                </a:effectLst>
                <a:latin typeface="+mn-lt"/>
                <a:ea typeface="標楷體" panose="03000509000000000000" pitchFamily="65" charset="-120"/>
              </a:rPr>
              <a:t> </a:t>
            </a:r>
            <a:r>
              <a:rPr lang="zh-TW" altLang="en-US" sz="4000" dirty="0" smtClean="0">
                <a:effectLst>
                  <a:glow rad="101600">
                    <a:schemeClr val="bg1">
                      <a:alpha val="60000"/>
                    </a:schemeClr>
                  </a:glow>
                </a:effectLst>
                <a:latin typeface="+mn-lt"/>
                <a:ea typeface="標楷體" panose="03000509000000000000" pitchFamily="65" charset="-120"/>
              </a:rPr>
              <a:t>並且我恆心修造城牆，並沒有置買田地，我的僕人也都聚集在那裡做工</a:t>
            </a:r>
            <a:r>
              <a:rPr lang="zh-TW" altLang="en-US" sz="4000" dirty="0" smtClean="0">
                <a:effectLst>
                  <a:glow rad="101600">
                    <a:schemeClr val="bg1">
                      <a:alpha val="60000"/>
                    </a:schemeClr>
                  </a:glow>
                </a:effectLst>
                <a:latin typeface="+mn-lt"/>
                <a:ea typeface="標楷體" panose="03000509000000000000" pitchFamily="65" charset="-120"/>
              </a:rPr>
              <a:t>。</a:t>
            </a:r>
            <a:r>
              <a:rPr lang="en-US" altLang="zh-TW" sz="4000" baseline="30000" dirty="0" smtClean="0">
                <a:solidFill>
                  <a:srgbClr val="FF0000"/>
                </a:solidFill>
                <a:effectLst>
                  <a:glow rad="101600">
                    <a:schemeClr val="bg1">
                      <a:alpha val="60000"/>
                    </a:schemeClr>
                  </a:glow>
                </a:effectLst>
                <a:ea typeface="標楷體" panose="03000509000000000000" pitchFamily="65" charset="-120"/>
              </a:rPr>
              <a:t>17</a:t>
            </a:r>
            <a:r>
              <a:rPr lang="en-US" altLang="zh-TW" sz="4000" dirty="0" smtClean="0">
                <a:effectLst>
                  <a:glow rad="101600">
                    <a:schemeClr val="bg1">
                      <a:alpha val="60000"/>
                    </a:schemeClr>
                  </a:glow>
                </a:effectLst>
                <a:latin typeface="+mn-lt"/>
                <a:ea typeface="標楷體" panose="03000509000000000000" pitchFamily="65" charset="-120"/>
              </a:rPr>
              <a:t> </a:t>
            </a:r>
            <a:r>
              <a:rPr lang="zh-TW" altLang="en-US" sz="4000" dirty="0" smtClean="0">
                <a:effectLst>
                  <a:glow rad="101600">
                    <a:schemeClr val="bg1">
                      <a:alpha val="60000"/>
                    </a:schemeClr>
                  </a:glow>
                </a:effectLst>
                <a:latin typeface="+mn-lt"/>
                <a:ea typeface="標楷體" panose="03000509000000000000" pitchFamily="65" charset="-120"/>
              </a:rPr>
              <a:t>除了從四圍外邦中來的猶大人以外，有猶大平民和官長一百五十人在我席上吃飯</a:t>
            </a:r>
            <a:r>
              <a:rPr lang="zh-TW" altLang="en-US" sz="4000" dirty="0" smtClean="0">
                <a:effectLst>
                  <a:glow rad="101600">
                    <a:schemeClr val="bg1">
                      <a:alpha val="60000"/>
                    </a:schemeClr>
                  </a:glow>
                </a:effectLst>
                <a:latin typeface="+mn-lt"/>
                <a:ea typeface="標楷體" panose="03000509000000000000" pitchFamily="65" charset="-120"/>
              </a:rPr>
              <a:t>。</a:t>
            </a:r>
          </a:p>
        </p:txBody>
      </p:sp>
    </p:spTree>
    <p:extLst>
      <p:ext uri="{BB962C8B-B14F-4D97-AF65-F5344CB8AC3E}">
        <p14:creationId xmlns="" xmlns:p14="http://schemas.microsoft.com/office/powerpoint/2010/main" val="2465522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E54FB7E-7951-6E4F-BD1D-F90B23FFEA7F}"/>
              </a:ext>
            </a:extLst>
          </p:cNvPr>
          <p:cNvSpPr>
            <a:spLocks noGrp="1"/>
          </p:cNvSpPr>
          <p:nvPr>
            <p:ph idx="1"/>
          </p:nvPr>
        </p:nvSpPr>
        <p:spPr>
          <a:xfrm>
            <a:off x="299546" y="346841"/>
            <a:ext cx="11524592" cy="5893994"/>
          </a:xfrm>
        </p:spPr>
        <p:txBody>
          <a:bodyPr/>
          <a:lstStyle/>
          <a:p>
            <a:pPr algn="just"/>
            <a:r>
              <a:rPr lang="en-US" altLang="zh-TW" sz="4000" baseline="30000" dirty="0" smtClean="0">
                <a:solidFill>
                  <a:srgbClr val="FF0000"/>
                </a:solidFill>
                <a:effectLst>
                  <a:glow rad="101600">
                    <a:schemeClr val="bg1">
                      <a:alpha val="60000"/>
                    </a:schemeClr>
                  </a:glow>
                </a:effectLst>
                <a:ea typeface="標楷體" panose="03000509000000000000" pitchFamily="65" charset="-120"/>
              </a:rPr>
              <a:t>18</a:t>
            </a:r>
            <a:r>
              <a:rPr lang="en-US" altLang="zh-TW" sz="4000" dirty="0" smtClean="0">
                <a:effectLst>
                  <a:glow rad="101600">
                    <a:schemeClr val="bg1">
                      <a:alpha val="60000"/>
                    </a:schemeClr>
                  </a:glow>
                </a:effectLst>
                <a:latin typeface="+mn-lt"/>
                <a:ea typeface="標楷體" panose="03000509000000000000" pitchFamily="65" charset="-120"/>
              </a:rPr>
              <a:t> </a:t>
            </a:r>
            <a:r>
              <a:rPr lang="zh-TW" altLang="en-US" sz="4000" dirty="0" smtClean="0">
                <a:effectLst>
                  <a:glow rad="101600">
                    <a:schemeClr val="bg1">
                      <a:alpha val="60000"/>
                    </a:schemeClr>
                  </a:glow>
                </a:effectLst>
                <a:latin typeface="+mn-lt"/>
                <a:ea typeface="標楷體" panose="03000509000000000000" pitchFamily="65" charset="-120"/>
              </a:rPr>
              <a:t>每日預備一隻公牛、六隻肥羊，又預備些飛禽，每十日一次，多預備各樣的酒。雖然如此，我並不要省長的俸祿，因為百姓服役甚重</a:t>
            </a:r>
            <a:r>
              <a:rPr lang="zh-TW" altLang="en-US" sz="4000" dirty="0" smtClean="0">
                <a:effectLst>
                  <a:glow rad="101600">
                    <a:schemeClr val="bg1">
                      <a:alpha val="60000"/>
                    </a:schemeClr>
                  </a:glow>
                </a:effectLst>
                <a:latin typeface="+mn-lt"/>
                <a:ea typeface="標楷體" panose="03000509000000000000" pitchFamily="65" charset="-120"/>
              </a:rPr>
              <a:t>。</a:t>
            </a:r>
            <a:r>
              <a:rPr lang="en-US" altLang="zh-TW" sz="4000" baseline="30000" dirty="0" smtClean="0">
                <a:effectLst>
                  <a:glow rad="101600">
                    <a:schemeClr val="bg1">
                      <a:alpha val="60000"/>
                    </a:schemeClr>
                  </a:glow>
                </a:effectLst>
                <a:ea typeface="標楷體" panose="03000509000000000000" pitchFamily="65" charset="-120"/>
              </a:rPr>
              <a:t> </a:t>
            </a:r>
            <a:r>
              <a:rPr lang="en-US" altLang="zh-TW" sz="4000" baseline="30000" dirty="0" smtClean="0">
                <a:solidFill>
                  <a:srgbClr val="FF0000"/>
                </a:solidFill>
                <a:effectLst>
                  <a:glow rad="101600">
                    <a:schemeClr val="bg1">
                      <a:alpha val="60000"/>
                    </a:schemeClr>
                  </a:glow>
                </a:effectLst>
                <a:ea typeface="標楷體" panose="03000509000000000000" pitchFamily="65" charset="-120"/>
              </a:rPr>
              <a:t>19</a:t>
            </a:r>
            <a:r>
              <a:rPr lang="en-US" altLang="zh-TW" sz="4000" dirty="0" smtClean="0">
                <a:effectLst>
                  <a:glow rad="101600">
                    <a:schemeClr val="bg1">
                      <a:alpha val="60000"/>
                    </a:schemeClr>
                  </a:glow>
                </a:effectLst>
                <a:latin typeface="+mn-lt"/>
                <a:ea typeface="標楷體" panose="03000509000000000000" pitchFamily="65" charset="-120"/>
              </a:rPr>
              <a:t> </a:t>
            </a:r>
            <a:r>
              <a:rPr lang="zh-TW" altLang="en-US" sz="4000" dirty="0" smtClean="0">
                <a:effectLst>
                  <a:glow rad="101600">
                    <a:schemeClr val="bg1">
                      <a:alpha val="60000"/>
                    </a:schemeClr>
                  </a:glow>
                </a:effectLst>
                <a:latin typeface="+mn-lt"/>
                <a:ea typeface="標楷體" panose="03000509000000000000" pitchFamily="65" charset="-120"/>
              </a:rPr>
              <a:t>我的 神啊，求你記念我為這百姓所行的一切事，施恩與我。</a:t>
            </a:r>
            <a:endParaRPr lang="zh-TW" altLang="en-US" sz="4000" dirty="0" smtClean="0">
              <a:effectLst>
                <a:glow rad="101600">
                  <a:schemeClr val="bg1">
                    <a:alpha val="60000"/>
                  </a:schemeClr>
                </a:glow>
              </a:effectLst>
              <a:latin typeface="+mn-lt"/>
              <a:ea typeface="標楷體" panose="03000509000000000000" pitchFamily="65" charset="-120"/>
            </a:endParaRPr>
          </a:p>
        </p:txBody>
      </p:sp>
    </p:spTree>
    <p:extLst>
      <p:ext uri="{BB962C8B-B14F-4D97-AF65-F5344CB8AC3E}">
        <p14:creationId xmlns="" xmlns:p14="http://schemas.microsoft.com/office/powerpoint/2010/main" val="2465522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3583" y="2548466"/>
            <a:ext cx="10603683" cy="1196208"/>
          </a:xfrm>
        </p:spPr>
        <p:txBody>
          <a:bodyPr>
            <a:normAutofit/>
          </a:bodyPr>
          <a:lstStyle/>
          <a:p>
            <a:pPr marL="1485900" lvl="0" indent="-1485900" eaLnBrk="0" fontAlgn="base" hangingPunct="0">
              <a:lnSpc>
                <a:spcPct val="100000"/>
              </a:lnSpc>
              <a:spcBef>
                <a:spcPct val="0"/>
              </a:spcBef>
              <a:spcAft>
                <a:spcPct val="0"/>
              </a:spcAft>
              <a:tabLst>
                <a:tab pos="1657350" algn="l"/>
              </a:tabLst>
              <a:defRPr/>
            </a:pPr>
            <a:r>
              <a:rPr lang="zh-TW" altLang="en-US" sz="4800" spc="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焦點問題</a:t>
            </a:r>
            <a:r>
              <a:rPr lang="zh-TW" altLang="en-US" sz="48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 如何面對內部衝突？</a:t>
            </a:r>
            <a:endParaRPr lang="zh-CN" altLang="en-US" sz="4800" spc="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endParaRPr>
          </a:p>
        </p:txBody>
      </p:sp>
    </p:spTree>
    <p:extLst>
      <p:ext uri="{BB962C8B-B14F-4D97-AF65-F5344CB8AC3E}">
        <p14:creationId xmlns="" xmlns:p14="http://schemas.microsoft.com/office/powerpoint/2010/main" val="1397942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0078" y="693683"/>
            <a:ext cx="11252461" cy="5675586"/>
          </a:xfrm>
        </p:spPr>
        <p:txBody>
          <a:bodyPr>
            <a:normAutofit/>
          </a:bodyPr>
          <a:lstStyle/>
          <a:p>
            <a:pPr marL="633413" lvl="0" indent="-633413" eaLnBrk="0" fontAlgn="base" hangingPunct="0">
              <a:lnSpc>
                <a:spcPct val="100000"/>
              </a:lnSpc>
              <a:spcBef>
                <a:spcPct val="0"/>
              </a:spcBef>
              <a:spcAft>
                <a:spcPct val="0"/>
              </a:spcAft>
              <a:defRPr/>
            </a:pPr>
            <a:endParaRPr lang="en-US" altLang="zh-TW"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endParaRPr>
          </a:p>
          <a:p>
            <a:pPr marL="633413" lvl="0" indent="-633413" algn="ctr" eaLnBrk="0" fontAlgn="base" hangingPunct="0">
              <a:lnSpc>
                <a:spcPct val="100000"/>
              </a:lnSpc>
              <a:spcBef>
                <a:spcPct val="0"/>
              </a:spcBef>
              <a:spcAft>
                <a:spcPct val="0"/>
              </a:spcAft>
              <a:defRPr/>
            </a:pPr>
            <a:r>
              <a:rPr lang="zh-TW" altLang="en-US" sz="58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如何面對內部衝突</a:t>
            </a:r>
            <a:r>
              <a:rPr lang="zh-TW" altLang="en-US" sz="58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a:t>
            </a:r>
            <a:endParaRPr lang="en-US" altLang="zh-TW" sz="58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endParaRPr>
          </a:p>
          <a:p>
            <a:pPr marL="633413" lvl="0" indent="-633413" eaLnBrk="0" fontAlgn="base" hangingPunct="0">
              <a:lnSpc>
                <a:spcPct val="100000"/>
              </a:lnSpc>
              <a:spcBef>
                <a:spcPct val="0"/>
              </a:spcBef>
              <a:spcAft>
                <a:spcPct val="0"/>
              </a:spcAft>
              <a:defRPr/>
            </a:pPr>
            <a:endParaRPr lang="en-US" altLang="zh-TW"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endParaRPr>
          </a:p>
          <a:p>
            <a:pPr marL="633413" lvl="0" indent="-633413" eaLnBrk="0" fontAlgn="base" hangingPunct="0">
              <a:lnSpc>
                <a:spcPct val="100000"/>
              </a:lnSpc>
              <a:spcBef>
                <a:spcPct val="0"/>
              </a:spcBef>
              <a:spcAft>
                <a:spcPct val="0"/>
              </a:spcAft>
              <a:defRPr/>
            </a:pPr>
            <a:r>
              <a:rPr lang="zh-TW" altLang="en-US"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一、</a:t>
            </a:r>
            <a:r>
              <a:rPr lang="zh-TW" altLang="en-US"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聆</a:t>
            </a:r>
            <a:r>
              <a:rPr lang="zh-TW" altLang="en-US"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聽，憐憫，義怒（</a:t>
            </a:r>
            <a:r>
              <a:rPr lang="en-US" altLang="zh-TW"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1-6</a:t>
            </a:r>
            <a:r>
              <a:rPr lang="zh-TW" altLang="en-US"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 </a:t>
            </a:r>
            <a:r>
              <a:rPr lang="zh-TW" altLang="en-US" sz="4400" spc="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
            </a:r>
            <a:br>
              <a:rPr lang="zh-TW" altLang="en-US" sz="4400" spc="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br>
            <a:endParaRPr lang="en-US" altLang="zh-TW"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endParaRPr>
          </a:p>
          <a:p>
            <a:pPr marL="633413" indent="-633413" eaLnBrk="0" fontAlgn="base" hangingPunct="0">
              <a:lnSpc>
                <a:spcPct val="100000"/>
              </a:lnSpc>
              <a:spcBef>
                <a:spcPct val="0"/>
              </a:spcBef>
              <a:spcAft>
                <a:spcPct val="0"/>
              </a:spcAft>
              <a:defRPr/>
            </a:pPr>
            <a:r>
              <a:rPr lang="zh-TW" altLang="en-US"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二</a:t>
            </a:r>
            <a:r>
              <a:rPr lang="zh-TW" altLang="en-US"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a:t>
            </a:r>
            <a:r>
              <a:rPr lang="zh-TW" altLang="en-US"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擬</a:t>
            </a:r>
            <a:r>
              <a:rPr lang="zh-TW" altLang="en-US"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定合神心意的方案，悔改（</a:t>
            </a:r>
            <a:r>
              <a:rPr lang="en-US" altLang="zh-TW"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7-13</a:t>
            </a:r>
            <a:r>
              <a:rPr lang="zh-TW" altLang="en-US"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a:t>
            </a:r>
            <a:endParaRPr lang="en-US" altLang="zh-TW"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endParaRPr>
          </a:p>
          <a:p>
            <a:pPr marL="633413" lvl="0" indent="-633413" eaLnBrk="0" fontAlgn="base" hangingPunct="0">
              <a:lnSpc>
                <a:spcPct val="100000"/>
              </a:lnSpc>
              <a:spcBef>
                <a:spcPct val="0"/>
              </a:spcBef>
              <a:spcAft>
                <a:spcPct val="0"/>
              </a:spcAft>
              <a:defRPr/>
            </a:pPr>
            <a:endParaRPr lang="en-US" altLang="zh-TW"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endParaRPr>
          </a:p>
          <a:p>
            <a:pPr marL="633413" indent="-633413" eaLnBrk="0" fontAlgn="base" hangingPunct="0">
              <a:lnSpc>
                <a:spcPct val="100000"/>
              </a:lnSpc>
              <a:spcBef>
                <a:spcPct val="0"/>
              </a:spcBef>
              <a:spcAft>
                <a:spcPct val="0"/>
              </a:spcAft>
              <a:defRPr/>
            </a:pPr>
            <a:r>
              <a:rPr lang="zh-TW" altLang="en-US"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三</a:t>
            </a:r>
            <a:r>
              <a:rPr lang="zh-TW" altLang="en-US"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a:t>
            </a:r>
            <a:r>
              <a:rPr lang="zh-TW" altLang="en-US"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敬</a:t>
            </a:r>
            <a:r>
              <a:rPr lang="zh-TW" altLang="en-US"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畏神，身體力行（</a:t>
            </a:r>
            <a:r>
              <a:rPr lang="en-US" altLang="zh-TW"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10</a:t>
            </a:r>
            <a:r>
              <a:rPr lang="zh-TW" altLang="en-US"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a:t>
            </a:r>
            <a:r>
              <a:rPr lang="en-US" altLang="zh-TW"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14-19</a:t>
            </a:r>
            <a:r>
              <a:rPr lang="zh-TW" altLang="en-US"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rPr>
              <a:t>）</a:t>
            </a:r>
            <a:endParaRPr lang="en-US" altLang="zh-TW" sz="4400" spc="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endParaRPr>
          </a:p>
          <a:p>
            <a:pPr marL="633413" lvl="0" indent="-633413" eaLnBrk="0" fontAlgn="base" hangingPunct="0">
              <a:lnSpc>
                <a:spcPct val="100000"/>
              </a:lnSpc>
              <a:spcBef>
                <a:spcPct val="0"/>
              </a:spcBef>
              <a:spcAft>
                <a:spcPct val="0"/>
              </a:spcAft>
              <a:defRPr/>
            </a:pPr>
            <a:endParaRPr lang="zh-TW" altLang="en-US" sz="4400" spc="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latin typeface="Calibri" pitchFamily="34" charset="0"/>
              <a:ea typeface="標楷體" pitchFamily="65" charset="-120"/>
              <a:cs typeface="Calibri" pitchFamily="34" charset="0"/>
            </a:endParaRPr>
          </a:p>
        </p:txBody>
      </p:sp>
    </p:spTree>
    <p:extLst>
      <p:ext uri="{BB962C8B-B14F-4D97-AF65-F5344CB8AC3E}">
        <p14:creationId xmlns="" xmlns:p14="http://schemas.microsoft.com/office/powerpoint/2010/main" val="2278376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1235</Words>
  <Application>Microsoft Office PowerPoint</Application>
  <PresentationFormat>Custom</PresentationFormat>
  <Paragraphs>61</Paragraphs>
  <Slides>9</Slides>
  <Notes>7</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13_Office Theme</vt:lpstr>
      <vt:lpstr>9_Office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Priscilla Chow</dc:creator>
  <cp:lastModifiedBy>Lei</cp:lastModifiedBy>
  <cp:revision>9</cp:revision>
  <dcterms:created xsi:type="dcterms:W3CDTF">2023-03-24T23:58:29Z</dcterms:created>
  <dcterms:modified xsi:type="dcterms:W3CDTF">2026-06-04T04:49:25Z</dcterms:modified>
</cp:coreProperties>
</file>