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6"/>
  </p:notesMasterIdLst>
  <p:sldIdLst>
    <p:sldId id="983" r:id="rId3"/>
    <p:sldId id="988" r:id="rId4"/>
    <p:sldId id="328" r:id="rId5"/>
    <p:sldId id="329" r:id="rId6"/>
    <p:sldId id="969" r:id="rId7"/>
    <p:sldId id="256" r:id="rId8"/>
    <p:sldId id="977" r:id="rId9"/>
    <p:sldId id="989" r:id="rId10"/>
    <p:sldId id="990" r:id="rId11"/>
    <p:sldId id="991" r:id="rId12"/>
    <p:sldId id="906" r:id="rId13"/>
    <p:sldId id="980" r:id="rId14"/>
    <p:sldId id="992" r:id="rId15"/>
  </p:sldIdLst>
  <p:sldSz cx="9144000" cy="6858000" type="screen4x3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2C29C-8542-4B84-85A0-377DA7E62D8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0AB1CF19-3B11-4154-BE84-457B92957467}">
      <dgm:prSet phldrT="[文本]"/>
      <dgm:spPr/>
      <dgm:t>
        <a:bodyPr/>
        <a:lstStyle/>
        <a:p>
          <a:r>
            <a:rPr lang="zh-CN" altLang="en-US" dirty="0"/>
            <a:t>生命改变</a:t>
          </a:r>
          <a:r>
            <a:rPr lang="en-US" altLang="zh-CN" dirty="0"/>
            <a:t>-Being transformed</a:t>
          </a:r>
          <a:endParaRPr lang="x-none" dirty="0"/>
        </a:p>
      </dgm:t>
    </dgm:pt>
    <dgm:pt modelId="{AC309896-4BAC-4F2B-833D-C4828906918D}" type="parTrans" cxnId="{99BD8DAB-CD24-4F63-A2D9-7C1A885E333F}">
      <dgm:prSet/>
      <dgm:spPr/>
      <dgm:t>
        <a:bodyPr/>
        <a:lstStyle/>
        <a:p>
          <a:endParaRPr lang="x-none"/>
        </a:p>
      </dgm:t>
    </dgm:pt>
    <dgm:pt modelId="{15364CF0-EC60-4439-84C3-BAA1552FFA1D}" type="sibTrans" cxnId="{99BD8DAB-CD24-4F63-A2D9-7C1A885E333F}">
      <dgm:prSet/>
      <dgm:spPr/>
      <dgm:t>
        <a:bodyPr/>
        <a:lstStyle/>
        <a:p>
          <a:endParaRPr lang="x-none"/>
        </a:p>
      </dgm:t>
    </dgm:pt>
    <dgm:pt modelId="{F0D5255B-418D-4A38-B394-CE7639E4C79C}">
      <dgm:prSet phldrT="[文本]"/>
      <dgm:spPr/>
      <dgm:t>
        <a:bodyPr/>
        <a:lstStyle/>
        <a:p>
          <a:r>
            <a:rPr lang="zh-CN" altLang="en-US" dirty="0"/>
            <a:t>祝福万民</a:t>
          </a:r>
          <a:r>
            <a:rPr lang="en-US" altLang="zh-CN" dirty="0"/>
            <a:t>-Blessing others</a:t>
          </a:r>
          <a:endParaRPr lang="x-none" dirty="0"/>
        </a:p>
      </dgm:t>
    </dgm:pt>
    <dgm:pt modelId="{153AE028-14C1-4D75-A3D3-2D3FC730EB74}" type="parTrans" cxnId="{950FA429-9D41-4910-AFD6-DFA652CCF8C2}">
      <dgm:prSet/>
      <dgm:spPr/>
      <dgm:t>
        <a:bodyPr/>
        <a:lstStyle/>
        <a:p>
          <a:endParaRPr lang="x-none"/>
        </a:p>
      </dgm:t>
    </dgm:pt>
    <dgm:pt modelId="{1724536F-328B-4A2D-823E-417322987625}" type="sibTrans" cxnId="{950FA429-9D41-4910-AFD6-DFA652CCF8C2}">
      <dgm:prSet/>
      <dgm:spPr/>
      <dgm:t>
        <a:bodyPr/>
        <a:lstStyle/>
        <a:p>
          <a:endParaRPr lang="x-none"/>
        </a:p>
      </dgm:t>
    </dgm:pt>
    <dgm:pt modelId="{6C1F1EE1-9BFD-46B2-A00B-1951FFF84E5E}">
      <dgm:prSet phldrT="[文本]"/>
      <dgm:spPr/>
      <dgm:t>
        <a:bodyPr/>
        <a:lstStyle/>
        <a:p>
          <a:r>
            <a:rPr lang="zh-CN" altLang="en-US" dirty="0"/>
            <a:t>蒙神拣选</a:t>
          </a:r>
          <a:r>
            <a:rPr lang="en-US" altLang="zh-CN" dirty="0"/>
            <a:t>-Being Chosen</a:t>
          </a:r>
          <a:endParaRPr lang="x-none" dirty="0"/>
        </a:p>
      </dgm:t>
    </dgm:pt>
    <dgm:pt modelId="{7EADC005-6508-4058-ABC1-84C63AF46D0F}" type="sibTrans" cxnId="{9C8EF834-4474-4AD2-9CD2-B62B66667918}">
      <dgm:prSet/>
      <dgm:spPr/>
      <dgm:t>
        <a:bodyPr/>
        <a:lstStyle/>
        <a:p>
          <a:endParaRPr lang="x-none"/>
        </a:p>
      </dgm:t>
    </dgm:pt>
    <dgm:pt modelId="{70601B25-B9E7-49FA-A3D0-F572623BAFBE}" type="parTrans" cxnId="{9C8EF834-4474-4AD2-9CD2-B62B66667918}">
      <dgm:prSet/>
      <dgm:spPr/>
      <dgm:t>
        <a:bodyPr/>
        <a:lstStyle/>
        <a:p>
          <a:endParaRPr lang="x-none"/>
        </a:p>
      </dgm:t>
    </dgm:pt>
    <dgm:pt modelId="{8A382A5A-15C4-418A-B493-3A8CE7B158D6}" type="pres">
      <dgm:prSet presAssocID="{A442C29C-8542-4B84-85A0-377DA7E62D89}" presName="outerComposite" presStyleCnt="0">
        <dgm:presLayoutVars>
          <dgm:chMax val="5"/>
          <dgm:dir/>
          <dgm:resizeHandles val="exact"/>
        </dgm:presLayoutVars>
      </dgm:prSet>
      <dgm:spPr/>
    </dgm:pt>
    <dgm:pt modelId="{2F180B53-F309-4C41-830F-515F795DDD15}" type="pres">
      <dgm:prSet presAssocID="{A442C29C-8542-4B84-85A0-377DA7E62D89}" presName="dummyMaxCanvas" presStyleCnt="0">
        <dgm:presLayoutVars/>
      </dgm:prSet>
      <dgm:spPr/>
    </dgm:pt>
    <dgm:pt modelId="{360DC3EE-0C5D-49F1-8B3B-009FF3303D3F}" type="pres">
      <dgm:prSet presAssocID="{A442C29C-8542-4B84-85A0-377DA7E62D89}" presName="ThreeNodes_1" presStyleLbl="node1" presStyleIdx="0" presStyleCnt="3" custScaleX="99844">
        <dgm:presLayoutVars>
          <dgm:bulletEnabled val="1"/>
        </dgm:presLayoutVars>
      </dgm:prSet>
      <dgm:spPr/>
    </dgm:pt>
    <dgm:pt modelId="{F5F4581B-1148-4D18-B2A5-629A4ABA329F}" type="pres">
      <dgm:prSet presAssocID="{A442C29C-8542-4B84-85A0-377DA7E62D89}" presName="ThreeNodes_2" presStyleLbl="node1" presStyleIdx="1" presStyleCnt="3" custScaleX="112859" custLinFactNeighborX="-745" custLinFactNeighborY="-3695">
        <dgm:presLayoutVars>
          <dgm:bulletEnabled val="1"/>
        </dgm:presLayoutVars>
      </dgm:prSet>
      <dgm:spPr/>
    </dgm:pt>
    <dgm:pt modelId="{8FB49D27-9D4F-47FE-BCBD-E4177C7473B5}" type="pres">
      <dgm:prSet presAssocID="{A442C29C-8542-4B84-85A0-377DA7E62D89}" presName="ThreeNodes_3" presStyleLbl="node1" presStyleIdx="2" presStyleCnt="3">
        <dgm:presLayoutVars>
          <dgm:bulletEnabled val="1"/>
        </dgm:presLayoutVars>
      </dgm:prSet>
      <dgm:spPr/>
    </dgm:pt>
    <dgm:pt modelId="{2281BE43-A634-4F51-B959-9DC3B1BC7865}" type="pres">
      <dgm:prSet presAssocID="{A442C29C-8542-4B84-85A0-377DA7E62D89}" presName="ThreeConn_1-2" presStyleLbl="fgAccFollowNode1" presStyleIdx="0" presStyleCnt="2">
        <dgm:presLayoutVars>
          <dgm:bulletEnabled val="1"/>
        </dgm:presLayoutVars>
      </dgm:prSet>
      <dgm:spPr/>
    </dgm:pt>
    <dgm:pt modelId="{0EA9E71C-33B1-4330-BC68-2A8803671A51}" type="pres">
      <dgm:prSet presAssocID="{A442C29C-8542-4B84-85A0-377DA7E62D89}" presName="ThreeConn_2-3" presStyleLbl="fgAccFollowNode1" presStyleIdx="1" presStyleCnt="2">
        <dgm:presLayoutVars>
          <dgm:bulletEnabled val="1"/>
        </dgm:presLayoutVars>
      </dgm:prSet>
      <dgm:spPr/>
    </dgm:pt>
    <dgm:pt modelId="{62ABA65B-7E2B-4682-9B06-1D8A1BD8964D}" type="pres">
      <dgm:prSet presAssocID="{A442C29C-8542-4B84-85A0-377DA7E62D89}" presName="ThreeNodes_1_text" presStyleLbl="node1" presStyleIdx="2" presStyleCnt="3">
        <dgm:presLayoutVars>
          <dgm:bulletEnabled val="1"/>
        </dgm:presLayoutVars>
      </dgm:prSet>
      <dgm:spPr/>
    </dgm:pt>
    <dgm:pt modelId="{9DAE65A5-D43C-47FC-8037-38D81C5A885F}" type="pres">
      <dgm:prSet presAssocID="{A442C29C-8542-4B84-85A0-377DA7E62D89}" presName="ThreeNodes_2_text" presStyleLbl="node1" presStyleIdx="2" presStyleCnt="3">
        <dgm:presLayoutVars>
          <dgm:bulletEnabled val="1"/>
        </dgm:presLayoutVars>
      </dgm:prSet>
      <dgm:spPr/>
    </dgm:pt>
    <dgm:pt modelId="{B08A605A-6DF5-48A2-A9A7-5EAFED5A7566}" type="pres">
      <dgm:prSet presAssocID="{A442C29C-8542-4B84-85A0-377DA7E62D8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24E8903-CE62-4B75-B57F-F51F64B15F6A}" type="presOf" srcId="{6C1F1EE1-9BFD-46B2-A00B-1951FFF84E5E}" destId="{62ABA65B-7E2B-4682-9B06-1D8A1BD8964D}" srcOrd="1" destOrd="0" presId="urn:microsoft.com/office/officeart/2005/8/layout/vProcess5"/>
    <dgm:cxn modelId="{4E6D4E05-7F05-4304-9616-669E298D0B15}" type="presOf" srcId="{15364CF0-EC60-4439-84C3-BAA1552FFA1D}" destId="{0EA9E71C-33B1-4330-BC68-2A8803671A51}" srcOrd="0" destOrd="0" presId="urn:microsoft.com/office/officeart/2005/8/layout/vProcess5"/>
    <dgm:cxn modelId="{950FA429-9D41-4910-AFD6-DFA652CCF8C2}" srcId="{A442C29C-8542-4B84-85A0-377DA7E62D89}" destId="{F0D5255B-418D-4A38-B394-CE7639E4C79C}" srcOrd="2" destOrd="0" parTransId="{153AE028-14C1-4D75-A3D3-2D3FC730EB74}" sibTransId="{1724536F-328B-4A2D-823E-417322987625}"/>
    <dgm:cxn modelId="{9C8EF834-4474-4AD2-9CD2-B62B66667918}" srcId="{A442C29C-8542-4B84-85A0-377DA7E62D89}" destId="{6C1F1EE1-9BFD-46B2-A00B-1951FFF84E5E}" srcOrd="0" destOrd="0" parTransId="{70601B25-B9E7-49FA-A3D0-F572623BAFBE}" sibTransId="{7EADC005-6508-4058-ABC1-84C63AF46D0F}"/>
    <dgm:cxn modelId="{52A58462-DDFD-420A-9B4E-B5E110066FA8}" type="presOf" srcId="{F0D5255B-418D-4A38-B394-CE7639E4C79C}" destId="{8FB49D27-9D4F-47FE-BCBD-E4177C7473B5}" srcOrd="0" destOrd="0" presId="urn:microsoft.com/office/officeart/2005/8/layout/vProcess5"/>
    <dgm:cxn modelId="{E8A8ED44-616F-4C6C-945A-43CA3F24CB1C}" type="presOf" srcId="{0AB1CF19-3B11-4154-BE84-457B92957467}" destId="{F5F4581B-1148-4D18-B2A5-629A4ABA329F}" srcOrd="0" destOrd="0" presId="urn:microsoft.com/office/officeart/2005/8/layout/vProcess5"/>
    <dgm:cxn modelId="{2D3CC98D-1538-4192-AD59-11DC468BC25E}" type="presOf" srcId="{A442C29C-8542-4B84-85A0-377DA7E62D89}" destId="{8A382A5A-15C4-418A-B493-3A8CE7B158D6}" srcOrd="0" destOrd="0" presId="urn:microsoft.com/office/officeart/2005/8/layout/vProcess5"/>
    <dgm:cxn modelId="{738103A1-73D6-47B9-8891-BB66AFC68616}" type="presOf" srcId="{0AB1CF19-3B11-4154-BE84-457B92957467}" destId="{9DAE65A5-D43C-47FC-8037-38D81C5A885F}" srcOrd="1" destOrd="0" presId="urn:microsoft.com/office/officeart/2005/8/layout/vProcess5"/>
    <dgm:cxn modelId="{99BD8DAB-CD24-4F63-A2D9-7C1A885E333F}" srcId="{A442C29C-8542-4B84-85A0-377DA7E62D89}" destId="{0AB1CF19-3B11-4154-BE84-457B92957467}" srcOrd="1" destOrd="0" parTransId="{AC309896-4BAC-4F2B-833D-C4828906918D}" sibTransId="{15364CF0-EC60-4439-84C3-BAA1552FFA1D}"/>
    <dgm:cxn modelId="{F309ABB0-C9C1-4D41-8883-6F0E2FD2E59E}" type="presOf" srcId="{7EADC005-6508-4058-ABC1-84C63AF46D0F}" destId="{2281BE43-A634-4F51-B959-9DC3B1BC7865}" srcOrd="0" destOrd="0" presId="urn:microsoft.com/office/officeart/2005/8/layout/vProcess5"/>
    <dgm:cxn modelId="{EABC97D5-4E53-4660-982C-F3E7745B623F}" type="presOf" srcId="{6C1F1EE1-9BFD-46B2-A00B-1951FFF84E5E}" destId="{360DC3EE-0C5D-49F1-8B3B-009FF3303D3F}" srcOrd="0" destOrd="0" presId="urn:microsoft.com/office/officeart/2005/8/layout/vProcess5"/>
    <dgm:cxn modelId="{152404E4-73ED-4921-92C4-3857E723CE84}" type="presOf" srcId="{F0D5255B-418D-4A38-B394-CE7639E4C79C}" destId="{B08A605A-6DF5-48A2-A9A7-5EAFED5A7566}" srcOrd="1" destOrd="0" presId="urn:microsoft.com/office/officeart/2005/8/layout/vProcess5"/>
    <dgm:cxn modelId="{824C1EAF-4E91-4733-A41C-A4F66ABF270E}" type="presParOf" srcId="{8A382A5A-15C4-418A-B493-3A8CE7B158D6}" destId="{2F180B53-F309-4C41-830F-515F795DDD15}" srcOrd="0" destOrd="0" presId="urn:microsoft.com/office/officeart/2005/8/layout/vProcess5"/>
    <dgm:cxn modelId="{8629CE63-4204-4E33-A2F7-F82C601216B0}" type="presParOf" srcId="{8A382A5A-15C4-418A-B493-3A8CE7B158D6}" destId="{360DC3EE-0C5D-49F1-8B3B-009FF3303D3F}" srcOrd="1" destOrd="0" presId="urn:microsoft.com/office/officeart/2005/8/layout/vProcess5"/>
    <dgm:cxn modelId="{9ACBE899-9E50-4199-9036-51B1AE152D2F}" type="presParOf" srcId="{8A382A5A-15C4-418A-B493-3A8CE7B158D6}" destId="{F5F4581B-1148-4D18-B2A5-629A4ABA329F}" srcOrd="2" destOrd="0" presId="urn:microsoft.com/office/officeart/2005/8/layout/vProcess5"/>
    <dgm:cxn modelId="{6033A615-F3A9-4CF9-A4C8-D6B31341569A}" type="presParOf" srcId="{8A382A5A-15C4-418A-B493-3A8CE7B158D6}" destId="{8FB49D27-9D4F-47FE-BCBD-E4177C7473B5}" srcOrd="3" destOrd="0" presId="urn:microsoft.com/office/officeart/2005/8/layout/vProcess5"/>
    <dgm:cxn modelId="{1EEA23D5-D45C-4321-B5A1-BDBD77F3B20C}" type="presParOf" srcId="{8A382A5A-15C4-418A-B493-3A8CE7B158D6}" destId="{2281BE43-A634-4F51-B959-9DC3B1BC7865}" srcOrd="4" destOrd="0" presId="urn:microsoft.com/office/officeart/2005/8/layout/vProcess5"/>
    <dgm:cxn modelId="{458D7B31-EA8B-4C22-82C6-73E507072EBA}" type="presParOf" srcId="{8A382A5A-15C4-418A-B493-3A8CE7B158D6}" destId="{0EA9E71C-33B1-4330-BC68-2A8803671A51}" srcOrd="5" destOrd="0" presId="urn:microsoft.com/office/officeart/2005/8/layout/vProcess5"/>
    <dgm:cxn modelId="{72A079D4-375E-4CE2-B42A-8FF8670E5BA7}" type="presParOf" srcId="{8A382A5A-15C4-418A-B493-3A8CE7B158D6}" destId="{62ABA65B-7E2B-4682-9B06-1D8A1BD8964D}" srcOrd="6" destOrd="0" presId="urn:microsoft.com/office/officeart/2005/8/layout/vProcess5"/>
    <dgm:cxn modelId="{B3FC00F3-8BE7-461E-8F1F-F580A207239B}" type="presParOf" srcId="{8A382A5A-15C4-418A-B493-3A8CE7B158D6}" destId="{9DAE65A5-D43C-47FC-8037-38D81C5A885F}" srcOrd="7" destOrd="0" presId="urn:microsoft.com/office/officeart/2005/8/layout/vProcess5"/>
    <dgm:cxn modelId="{743B8B7E-7BD1-45F8-B783-C405816E43CB}" type="presParOf" srcId="{8A382A5A-15C4-418A-B493-3A8CE7B158D6}" destId="{B08A605A-6DF5-48A2-A9A7-5EAFED5A75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DC3EE-0C5D-49F1-8B3B-009FF3303D3F}">
      <dsp:nvSpPr>
        <dsp:cNvPr id="0" name=""/>
        <dsp:cNvSpPr/>
      </dsp:nvSpPr>
      <dsp:spPr>
        <a:xfrm>
          <a:off x="2787" y="0"/>
          <a:ext cx="3567611" cy="838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蒙神拣选</a:t>
          </a:r>
          <a:r>
            <a:rPr lang="en-US" altLang="zh-CN" sz="1700" kern="1200" dirty="0"/>
            <a:t>-Being Chosen</a:t>
          </a:r>
          <a:endParaRPr lang="x-none" sz="1700" kern="1200" dirty="0"/>
        </a:p>
      </dsp:txBody>
      <dsp:txXfrm>
        <a:off x="27359" y="24572"/>
        <a:ext cx="2663666" cy="789794"/>
      </dsp:txXfrm>
    </dsp:sp>
    <dsp:sp modelId="{F5F4581B-1148-4D18-B2A5-629A4ABA329F}">
      <dsp:nvSpPr>
        <dsp:cNvPr id="0" name=""/>
        <dsp:cNvSpPr/>
      </dsp:nvSpPr>
      <dsp:spPr>
        <a:xfrm>
          <a:off x="58922" y="947762"/>
          <a:ext cx="4032661" cy="838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生命改变</a:t>
          </a:r>
          <a:r>
            <a:rPr lang="en-US" altLang="zh-CN" sz="1700" kern="1200" dirty="0"/>
            <a:t>-Being transformed</a:t>
          </a:r>
          <a:endParaRPr lang="x-none" sz="1700" kern="1200" dirty="0"/>
        </a:p>
      </dsp:txBody>
      <dsp:txXfrm>
        <a:off x="83494" y="972334"/>
        <a:ext cx="3012263" cy="789794"/>
      </dsp:txXfrm>
    </dsp:sp>
    <dsp:sp modelId="{8FB49D27-9D4F-47FE-BCBD-E4177C7473B5}">
      <dsp:nvSpPr>
        <dsp:cNvPr id="0" name=""/>
        <dsp:cNvSpPr/>
      </dsp:nvSpPr>
      <dsp:spPr>
        <a:xfrm>
          <a:off x="630562" y="1957521"/>
          <a:ext cx="3573185" cy="838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祝福万民</a:t>
          </a:r>
          <a:r>
            <a:rPr lang="en-US" altLang="zh-CN" sz="1700" kern="1200" dirty="0"/>
            <a:t>-Blessing others</a:t>
          </a:r>
          <a:endParaRPr lang="x-none" sz="1700" kern="1200" dirty="0"/>
        </a:p>
      </dsp:txBody>
      <dsp:txXfrm>
        <a:off x="655134" y="1982093"/>
        <a:ext cx="2663451" cy="789794"/>
      </dsp:txXfrm>
    </dsp:sp>
    <dsp:sp modelId="{2281BE43-A634-4F51-B959-9DC3B1BC7865}">
      <dsp:nvSpPr>
        <dsp:cNvPr id="0" name=""/>
        <dsp:cNvSpPr/>
      </dsp:nvSpPr>
      <dsp:spPr>
        <a:xfrm>
          <a:off x="3027876" y="636194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150571" y="636194"/>
        <a:ext cx="299919" cy="410345"/>
      </dsp:txXfrm>
    </dsp:sp>
    <dsp:sp modelId="{0EA9E71C-33B1-4330-BC68-2A8803671A51}">
      <dsp:nvSpPr>
        <dsp:cNvPr id="0" name=""/>
        <dsp:cNvSpPr/>
      </dsp:nvSpPr>
      <dsp:spPr>
        <a:xfrm>
          <a:off x="3343157" y="1609362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465852" y="1609362"/>
        <a:ext cx="299919" cy="41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F3B5-6CAB-41E9-9DE7-BA73E5A7A8D8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71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AFBA-E494-4797-8C8D-F94183E4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DDEE974-20D6-161D-B102-E49BD82FD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B39EDF7D-4AC9-4F28-BA28-1FA050E89AFA}" type="slidenum">
              <a:rPr lang="zh-CN" altLang="en-US" sz="1200" u="none"/>
              <a:pPr/>
              <a:t>12</a:t>
            </a:fld>
            <a:endParaRPr lang="zh-CN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32D2904-83E2-6407-D058-EF87080D1AA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F5EDB8B-426A-9367-C88E-1327FB9CFB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parent-Child          employer-employee</a:t>
            </a:r>
          </a:p>
          <a:p>
            <a:pPr eaLnBrk="1" hangingPunct="1"/>
            <a:r>
              <a:rPr lang="en-US" altLang="zh-CN"/>
              <a:t>clerk-customer        husband-wife</a:t>
            </a:r>
          </a:p>
          <a:p>
            <a:pPr eaLnBrk="1" hangingPunct="1"/>
            <a:r>
              <a:rPr lang="en-US" altLang="zh-CN"/>
              <a:t>writer-reader         driver-passenger</a:t>
            </a:r>
          </a:p>
          <a:p>
            <a:pPr eaLnBrk="1" hangingPunct="1"/>
            <a:r>
              <a:rPr lang="en-US" altLang="zh-CN"/>
              <a:t>teacher-student       host-guest</a:t>
            </a:r>
          </a:p>
          <a:p>
            <a:pPr eaLnBrk="1" hangingPunct="1"/>
            <a:r>
              <a:rPr lang="en-US" altLang="zh-CN"/>
              <a:t>buyer-seller          doctor-patient</a:t>
            </a:r>
          </a:p>
          <a:p>
            <a:pPr eaLnBrk="1" hangingPunct="1"/>
            <a:r>
              <a:rPr lang="en-US" altLang="zh-CN"/>
              <a:t>boyfriend-girlfriend  performer-audience</a:t>
            </a:r>
          </a:p>
          <a:p>
            <a:pPr eaLnBrk="1" hangingPunct="1"/>
            <a:r>
              <a:rPr lang="en-US" altLang="zh-CN"/>
              <a:t>siblings, lovers, friends, neighbors, colleagues, schoolmates, classmates, roommates, group members, interviewer and interviewee, lawyer and client, policeman and thief, enemies, rivals, etc.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5/3/2026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5/3/2026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19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30F58-67E1-46CF-97C5-1931C0FD4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5/3/2026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5543C-6A0A-4CDB-9375-91A06C15EEDD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FC9B71-1C1F-44B7-800F-92E1BFCFBE4B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5/3/2026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836511-4D1E-4826-9902-FB2950DD04CA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EE1AA-1926-4A0E-BDE3-343192D58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5/3/2026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1380C8-C537-4601-A960-6B71F1E3D8B1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9BEB-DD9F-71E4-8FF6-C32CD726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4363B-DE2F-1356-2FC6-764D93322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94E6A-988E-D0D3-A659-1299C7F0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5C2-B315-4401-85F8-CC38D785DF8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A9033-D7F7-81AC-784B-397DFB20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962AF-6B1A-030D-46BF-E889B964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C399-B56E-446C-87EA-4E68DE1AE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519634" y="-3086"/>
            <a:ext cx="994583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7829442" y="6172201"/>
            <a:ext cx="1111577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5983014" y="5197178"/>
            <a:ext cx="31587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8137" y="15178"/>
            <a:ext cx="1649213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6457950" y="3276601"/>
            <a:ext cx="2646945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675" kern="1200" cap="all" spc="68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675" kern="1200" cap="none" spc="68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08585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675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9" r:id="rId12"/>
  </p:sldLayoutIdLst>
  <p:txStyles>
    <p:titleStyle>
      <a:lvl1pPr algn="l" defTabSz="685800" rtl="0" eaLnBrk="1" latinLnBrk="0" hangingPunct="1">
        <a:lnSpc>
          <a:spcPct val="105000"/>
        </a:lnSpc>
        <a:spcBef>
          <a:spcPct val="0"/>
        </a:spcBef>
        <a:buNone/>
        <a:defRPr sz="3300" kern="1200" spc="98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Char char="+"/>
        <a:defRPr sz="2100" kern="1200" spc="53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3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500" kern="1200" spc="53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52ACC7-FB79-AB79-2D6A-2A2769B80C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1114" y="1115459"/>
            <a:ext cx="7772399" cy="2241533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5000" dirty="0">
                <a:solidFill>
                  <a:srgbClr val="000000"/>
                </a:solidFill>
              </a:rPr>
              <a:t> </a:t>
            </a:r>
            <a:r>
              <a:rPr lang="zh-TW" altLang="en-US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我們的神必為我們爭戰！</a:t>
            </a:r>
            <a:endParaRPr lang="zh-CN" altLang="en-US" sz="7200" b="1" dirty="0">
              <a:solidFill>
                <a:schemeClr val="accent5">
                  <a:lumMod val="60000"/>
                  <a:lumOff val="4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640B1-4A5A-2DD9-EA42-711C29BCFDEE}"/>
              </a:ext>
            </a:extLst>
          </p:cNvPr>
          <p:cNvSpPr txBox="1"/>
          <p:nvPr/>
        </p:nvSpPr>
        <p:spPr>
          <a:xfrm>
            <a:off x="4932040" y="4169689"/>
            <a:ext cx="2951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主后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2026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年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月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日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北临海华人基督教会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4E6D-DF6F-F03F-E7AD-DF1AC344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08" y="3501008"/>
            <a:ext cx="3094112" cy="2106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10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4" y="14882"/>
            <a:ext cx="9656683" cy="6404210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4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加拉太書</a:t>
            </a:r>
            <a:r>
              <a:rPr lang="en-US" altLang="zh-TW" sz="4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4:26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4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但 那在上的 耶路撒冷 是 自主的， </a:t>
            </a:r>
            <a:r>
              <a:rPr lang="zh-TW" altLang="en-US" sz="48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她是 我們 的母。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4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Gal 4:26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4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But the Jerusalem above is free, and she is our mother.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4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母亲节记念</a:t>
            </a:r>
            <a:r>
              <a:rPr lang="zh-TW" altLang="en-US" sz="48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我们的母亲</a:t>
            </a:r>
            <a:r>
              <a:rPr lang="en-US" altLang="zh-TW" sz="48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TW" altLang="en-US" sz="48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教会</a:t>
            </a:r>
          </a:p>
        </p:txBody>
      </p:sp>
    </p:spTree>
    <p:extLst>
      <p:ext uri="{BB962C8B-B14F-4D97-AF65-F5344CB8AC3E}">
        <p14:creationId xmlns:p14="http://schemas.microsoft.com/office/powerpoint/2010/main" val="3122704769"/>
      </p:ext>
    </p:extLst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E6E6C-3416-42E8-8E6A-F05441C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1277110"/>
            <a:ext cx="5660572" cy="1248430"/>
          </a:xfrm>
        </p:spPr>
        <p:txBody>
          <a:bodyPr>
            <a:normAutofit/>
          </a:bodyPr>
          <a:lstStyle/>
          <a:p>
            <a:r>
              <a:rPr lang="zh-CN" altLang="en-US" dirty="0"/>
              <a:t>活出上帝赋予的使命</a:t>
            </a:r>
            <a:br>
              <a:rPr lang="en-US" altLang="zh-CN" dirty="0"/>
            </a:br>
            <a:r>
              <a:rPr lang="en-US" altLang="zh-CN" dirty="0"/>
              <a:t>Live out your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endParaRPr lang="x-none" dirty="0"/>
          </a:p>
        </p:txBody>
      </p:sp>
      <p:pic>
        <p:nvPicPr>
          <p:cNvPr id="4" name="Picture 2" descr="The Christian fish Ichthys">
            <a:extLst>
              <a:ext uri="{FF2B5EF4-FFF2-40B4-BE49-F238E27FC236}">
                <a16:creationId xmlns:a16="http://schemas.microsoft.com/office/drawing/2014/main" id="{35103443-432D-C673-D4CD-F7D881CE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" y="2624620"/>
            <a:ext cx="3613100" cy="16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7D1DE70D-0497-9707-6F63-6B973C079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063480"/>
              </p:ext>
            </p:extLst>
          </p:nvPr>
        </p:nvGraphicFramePr>
        <p:xfrm>
          <a:off x="4050936" y="2645606"/>
          <a:ext cx="4203748" cy="279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292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2.quanjing.com/2m/top019/top-757121.jpg">
            <a:extLst>
              <a:ext uri="{FF2B5EF4-FFF2-40B4-BE49-F238E27FC236}">
                <a16:creationId xmlns:a16="http://schemas.microsoft.com/office/drawing/2014/main" id="{88A30D1E-D7EC-AE69-54CA-C8344C70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灯片编号占位符 5">
            <a:extLst>
              <a:ext uri="{FF2B5EF4-FFF2-40B4-BE49-F238E27FC236}">
                <a16:creationId xmlns:a16="http://schemas.microsoft.com/office/drawing/2014/main" id="{0DD588EF-C7BC-5ECA-2BCD-F0CC2F212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7CF7462E-7471-46EF-8B5B-F44B5124B7A8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副标题 8">
            <a:extLst>
              <a:ext uri="{FF2B5EF4-FFF2-40B4-BE49-F238E27FC236}">
                <a16:creationId xmlns:a16="http://schemas.microsoft.com/office/drawing/2014/main" id="{1406A6B5-03C4-B38D-BBB7-DDCF148C01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57438" y="5319713"/>
            <a:ext cx="478631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 </a:t>
            </a:r>
            <a:endParaRPr lang="zh-CN" altLang="en-US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1AAE8-EE91-5C93-2280-3F9B0E13C6B0}"/>
              </a:ext>
            </a:extLst>
          </p:cNvPr>
          <p:cNvSpPr/>
          <p:nvPr/>
        </p:nvSpPr>
        <p:spPr>
          <a:xfrm>
            <a:off x="942496" y="214289"/>
            <a:ext cx="7399783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kumimoji="1" lang="en-US" altLang="zh-CN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en-US" altLang="zh-CN" sz="8000" b="1" u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zh-CN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13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4" y="14882"/>
            <a:ext cx="9656683" cy="5565583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经文</a:t>
            </a: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林前 </a:t>
            </a: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11:23-29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回顾圣餐历史根基</a:t>
            </a: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23-26a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耶稣的最后晚餐与摩西的逾越节晚餐</a:t>
            </a:r>
            <a:endParaRPr lang="en-US" altLang="zh-CN" sz="3600" b="1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前瞻圣餐的荣耀盼望</a:t>
            </a: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26b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圣餐的进行正预告了主的再来。主再来与人生</a:t>
            </a:r>
            <a:endParaRPr lang="en-US" altLang="zh-CN" sz="3600" b="1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圣餐 与 自我内省</a:t>
            </a: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27-28</a:t>
            </a:r>
            <a:r>
              <a:rPr lang="zh-CN" altLang="en-US" sz="3600" b="1" kern="100" dirty="0"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自我省察</a:t>
            </a: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认罪悔改</a:t>
            </a: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圣餐 与 彼此相顾</a:t>
            </a: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29,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一个主的身体</a:t>
            </a: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彼此相爱</a:t>
            </a: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成为巴拿巴</a:t>
            </a:r>
            <a:r>
              <a:rPr lang="en-US" altLang="zh-CN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13845828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40A8-CF50-5B1B-0129-03B7A34D8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2556748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使徒信经</a:t>
            </a: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dirty="0">
                <a:latin typeface="Lucida Handwriting" panose="03010101010101010101" pitchFamily="66" charset="0"/>
                <a:ea typeface="KaiTi" panose="02010609060101010101" pitchFamily="49" charset="-122"/>
              </a:rPr>
              <a:t>The Apostles' Creed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EEBF3-B0CE-D94E-36DA-44DD7C93B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6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09E5166E-FB6E-1A4B-2EC5-AA70D30A3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86" y="97971"/>
            <a:ext cx="8980714" cy="625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135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zh-TW" altLang="en-US" sz="2000" dirty="0"/>
              <a:t>使徒信经</a:t>
            </a:r>
            <a:r>
              <a:rPr lang="en-US" sz="2000" dirty="0"/>
              <a:t>The Apostles' Creed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1. </a:t>
            </a:r>
            <a:r>
              <a:rPr lang="zh-TW" altLang="en-US" sz="2000" dirty="0"/>
              <a:t>我信上帝，全能的父， 創造天地的主。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1. I believe in God, the Father almighty, creator of heaven and earth.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2. </a:t>
            </a:r>
            <a:r>
              <a:rPr lang="zh-TW" altLang="en-US" sz="2000" dirty="0"/>
              <a:t>我信我主耶穌基督，上帝的獨生子；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2. I believe in Jesus Christ, his only Son, our Lord;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3. </a:t>
            </a:r>
            <a:r>
              <a:rPr lang="zh-TW" altLang="en-US" sz="2000" dirty="0"/>
              <a:t>因著聖靈感孕，從童貞女馬利亞所生；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3. who was conceived by the Holy Spirit and born of the virgin Mary;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4. </a:t>
            </a:r>
            <a:r>
              <a:rPr lang="zh-TW" altLang="en-US" sz="2000" dirty="0"/>
              <a:t>在本丟彼拉多手下受難，被釘在十字架上，受死，埋葬；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4. he suffered under Pontius Pilate, was crucified, died, and was buried;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5. </a:t>
            </a:r>
            <a:r>
              <a:rPr lang="zh-TW" altLang="en-US" sz="2000" dirty="0"/>
              <a:t>降在陰間；第三天從死里復活；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5. he descended to hell; the third day he rose again from the dead;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6. </a:t>
            </a:r>
            <a:r>
              <a:rPr lang="zh-TW" altLang="en-US" sz="2000" dirty="0"/>
              <a:t>他升天，坐在全能父上帝的右邊；</a:t>
            </a:r>
            <a:endParaRPr lang="en-US" sz="20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/>
              <a:t>6. he ascended to heaven and is seated at the right hand of God the Father almighty;</a:t>
            </a:r>
          </a:p>
        </p:txBody>
      </p:sp>
    </p:spTree>
    <p:extLst>
      <p:ext uri="{BB962C8B-B14F-4D97-AF65-F5344CB8AC3E}">
        <p14:creationId xmlns:p14="http://schemas.microsoft.com/office/powerpoint/2010/main" val="212145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09E5166E-FB6E-1A4B-2EC5-AA70D30A3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714"/>
            <a:ext cx="8991599" cy="559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zh-TW" altLang="en-US" sz="2000" dirty="0"/>
              <a:t>使徒信经</a:t>
            </a:r>
            <a:r>
              <a:rPr lang="en-US" sz="2000" dirty="0"/>
              <a:t>The Apostles' Creed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zh-TW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將來必從那里降臨，審判活人，死人。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 from there he will come to judge the living and the dead.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我信聖靈；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8. I believe in the Holy Spirit,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我信聖而公之教會；我信聖徒相通；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9. the holy and universal church, the communion of saints,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我信罪得赦免，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10. the forgiveness of sins,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11. </a:t>
            </a:r>
            <a:r>
              <a:rPr lang="zh-CN" altLang="en-US" sz="2000" kern="100" dirty="0"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我信身體復活；</a:t>
            </a:r>
            <a:endParaRPr lang="en-US" sz="2000" kern="100" dirty="0">
              <a:highlight>
                <a:srgbClr val="FFFF00"/>
              </a:highlight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11. the resurrection of the body,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12. </a:t>
            </a:r>
            <a:r>
              <a:rPr lang="zh-CN" alt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我信永生。阿們！</a:t>
            </a:r>
            <a:endParaRPr lang="en-US" sz="2000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12. and the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143844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有蒲公英&#10;&#10;描述已自动生成">
            <a:extLst>
              <a:ext uri="{FF2B5EF4-FFF2-40B4-BE49-F238E27FC236}">
                <a16:creationId xmlns:a16="http://schemas.microsoft.com/office/drawing/2014/main" id="{A1035767-D8DE-F398-32B1-B766A7106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r="-1" b="14503"/>
          <a:stretch/>
        </p:blipFill>
        <p:spPr>
          <a:xfrm>
            <a:off x="9801" y="1104438"/>
            <a:ext cx="9141699" cy="514246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21549F-29C4-20AF-0A4F-88CE0EFB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" y="929130"/>
            <a:ext cx="3102429" cy="1055914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sz="4050" dirty="0">
                <a:solidFill>
                  <a:srgbClr val="FFFFFF"/>
                </a:solidFill>
              </a:rPr>
              <a:t>我們的神必為我們爭戰！</a:t>
            </a:r>
            <a:endParaRPr lang="x-none" sz="4050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E1E482-B80E-0FFB-77B5-8EB99578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08" y="4652649"/>
            <a:ext cx="4806299" cy="748264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00B0F0"/>
                </a:solidFill>
              </a:rPr>
              <a:t>2026</a:t>
            </a:r>
            <a:r>
              <a:rPr lang="zh-CN" altLang="en-US" sz="3600" b="1" dirty="0">
                <a:solidFill>
                  <a:srgbClr val="00B0F0"/>
                </a:solidFill>
              </a:rPr>
              <a:t>年</a:t>
            </a:r>
            <a:r>
              <a:rPr lang="en-US" altLang="zh-CN" sz="3600" b="1" dirty="0">
                <a:solidFill>
                  <a:srgbClr val="00B0F0"/>
                </a:solidFill>
              </a:rPr>
              <a:t>5</a:t>
            </a:r>
            <a:r>
              <a:rPr lang="zh-CN" altLang="en-US" sz="3600" b="1" dirty="0">
                <a:solidFill>
                  <a:srgbClr val="00B0F0"/>
                </a:solidFill>
              </a:rPr>
              <a:t>月</a:t>
            </a:r>
            <a:r>
              <a:rPr lang="en-US" altLang="zh-CN" sz="3600" b="1" dirty="0">
                <a:solidFill>
                  <a:srgbClr val="00B0F0"/>
                </a:solidFill>
              </a:rPr>
              <a:t>3</a:t>
            </a:r>
            <a:r>
              <a:rPr lang="zh-CN" altLang="en-US" sz="3600" b="1" dirty="0">
                <a:solidFill>
                  <a:srgbClr val="00B0F0"/>
                </a:solidFill>
              </a:rPr>
              <a:t>日</a:t>
            </a:r>
            <a:endParaRPr lang="x-none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The Christian fish Ichthys">
            <a:extLst>
              <a:ext uri="{FF2B5EF4-FFF2-40B4-BE49-F238E27FC236}">
                <a16:creationId xmlns:a16="http://schemas.microsoft.com/office/drawing/2014/main" id="{A4BFDC7D-619A-56CB-6FEA-23C98DA2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" y="4714631"/>
            <a:ext cx="2880572" cy="127945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3" y="14882"/>
            <a:ext cx="9590314" cy="5621111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我們的神必為我們爭戰！</a:t>
            </a:r>
            <a:endParaRPr lang="en-US" altLang="zh-CN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Our God will fight for us</a:t>
            </a:r>
            <a:endParaRPr lang="en-US" altLang="zh-CN" sz="4000" b="0" u="sng" strike="noStrike" dirty="0"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Times New Roman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4000" b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b="1" kern="100" dirty="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zh-CN" altLang="en-US" sz="4000" b="1" kern="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尼希米记</a:t>
            </a:r>
            <a:r>
              <a:rPr lang="en-US" altLang="zh-CN" sz="4000" b="1" kern="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4:1-23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altLang="zh-CN" sz="4000" b="1" kern="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Nehemiah 4:1-23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02754" cy="143120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altLang="en-US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一 神赐更新的勇气（</a:t>
            </a:r>
            <a:r>
              <a:rPr lang="en-US" altLang="zh-CN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V1-3</a:t>
            </a:r>
            <a:r>
              <a:rPr lang="zh-CN" altLang="en-US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en-US" altLang="zh-CN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7</a:t>
            </a:r>
            <a:r>
              <a:rPr lang="zh-CN" altLang="en-US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en-US" altLang="zh-CN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8</a:t>
            </a:r>
            <a:r>
              <a:rPr lang="zh-CN" altLang="en-US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en-US" altLang="zh-CN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11</a:t>
            </a:r>
            <a:r>
              <a:rPr lang="zh-CN" altLang="en-US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en-US" altLang="zh-CN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15</a:t>
            </a:r>
            <a:r>
              <a:rPr lang="zh-CN" altLang="en-US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）</a:t>
            </a:r>
            <a:r>
              <a:rPr lang="en-US" altLang="zh-CN" sz="3200" kern="0" dirty="0">
                <a:solidFill>
                  <a:srgbClr val="1F1F1F"/>
                </a:solidFill>
                <a:effectLst/>
                <a:latin typeface="Aptos" panose="020B000402020202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God grants renewed courage (V1-3, 7, 8, 11, 15)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269103" y="3489250"/>
            <a:ext cx="9035143" cy="274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TW" altLang="en-US" sz="24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面对内外的攻击；</a:t>
            </a:r>
            <a:endParaRPr lang="en-US" altLang="zh-TW" sz="2400" kern="0" dirty="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Facing internal and external attacks;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TW" altLang="en-US" sz="24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敬畏主不怕人；</a:t>
            </a:r>
            <a:endParaRPr lang="en-US" altLang="zh-TW" sz="2400" kern="0" dirty="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Fearing the Lord and not fearing man;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en-US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4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700726" cy="143120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二 神赐恒切的代祷（</a:t>
            </a:r>
            <a:r>
              <a:rPr lang="en-US" altLang="zh-CN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V4</a:t>
            </a:r>
            <a:r>
              <a:rPr lang="zh-CN" alt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，</a:t>
            </a:r>
            <a:r>
              <a:rPr lang="en-US" altLang="zh-CN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5</a:t>
            </a:r>
            <a:r>
              <a:rPr lang="zh-CN" alt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，</a:t>
            </a:r>
            <a:r>
              <a:rPr lang="en-US" altLang="zh-CN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9</a:t>
            </a:r>
            <a:r>
              <a:rPr lang="zh-CN" alt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） </a:t>
            </a:r>
            <a:r>
              <a:rPr lang="en-US" altLang="zh-CN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God grants persistent intercession (V4, 5, 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92904" y="3429000"/>
            <a:ext cx="8776926" cy="274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750"/>
              </a:spcAft>
              <a:buAutoNum type="arabicPeriod"/>
            </a:pPr>
            <a:r>
              <a:rPr lang="zh-TW" alt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迫切直求；</a:t>
            </a:r>
            <a:endParaRPr lang="en-US" altLang="zh-TW" sz="2400" kern="0" dirty="0">
              <a:solidFill>
                <a:srgbClr val="1F1F1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Urgent and direct supplication;</a:t>
            </a:r>
          </a:p>
          <a:p>
            <a:pPr marL="457200" indent="-457200">
              <a:lnSpc>
                <a:spcPct val="115000"/>
              </a:lnSpc>
              <a:spcAft>
                <a:spcPts val="750"/>
              </a:spcAft>
              <a:buAutoNum type="arabicPeriod" startAt="2"/>
            </a:pPr>
            <a:r>
              <a:rPr lang="zh-TW" alt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為 弟兄、兒 女、妻子、家產 爭戰</a:t>
            </a:r>
            <a:endParaRPr lang="en-US" altLang="zh-TW" sz="2400" kern="0" dirty="0">
              <a:solidFill>
                <a:srgbClr val="1F1F1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Fighting for brothers, sons and daughters, wives, and homes;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en-US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3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13640" cy="143120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alt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三 神赐不懈的努力（</a:t>
            </a:r>
            <a:r>
              <a:rPr lang="en-US" altLang="zh-CN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V16-23</a:t>
            </a:r>
            <a:r>
              <a:rPr lang="zh-CN" altLang="en-US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） </a:t>
            </a:r>
            <a:r>
              <a:rPr lang="en-US" altLang="zh-CN" sz="3200" kern="0" dirty="0">
                <a:solidFill>
                  <a:srgbClr val="1F1F1F"/>
                </a:solidFill>
                <a:latin typeface="Aptos" panose="020B0004020202020204" pitchFamily="34" charset="0"/>
                <a:ea typeface="Microsoft JhengHei" panose="020B0604030504040204" pitchFamily="34" charset="-120"/>
              </a:rPr>
              <a:t>God grants unremitting efforts (V16-23)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265180" y="3638984"/>
            <a:ext cx="8613640" cy="274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AutoNum type="arabicPeriod"/>
            </a:pPr>
            <a:r>
              <a:rPr lang="zh-TW" alt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警醒谨守；</a:t>
            </a:r>
            <a:endParaRPr lang="en-US" altLang="zh-TW" sz="2400" kern="0" dirty="0">
              <a:solidFill>
                <a:srgbClr val="1F1F1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zh-TW" alt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Being vigilant and watchful;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AutoNum type="arabicPeriod" startAt="2"/>
            </a:pPr>
            <a:r>
              <a:rPr lang="zh-TW" alt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专心做工；</a:t>
            </a:r>
            <a:endParaRPr lang="en-US" altLang="zh-TW" sz="2400" kern="0" dirty="0">
              <a:solidFill>
                <a:srgbClr val="1F1F1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2400" kern="0" dirty="0">
                <a:solidFill>
                  <a:srgbClr val="1F1F1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Working with undivided attention;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en-US" sz="3200" kern="100" dirty="0">
              <a:solidFill>
                <a:srgbClr val="000000"/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788</Words>
  <Application>Microsoft Office PowerPoint</Application>
  <PresentationFormat>On-screen Show (4:3)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AvenirNext LT Pro Medium</vt:lpstr>
      <vt:lpstr>KaiTi</vt:lpstr>
      <vt:lpstr>Microsoft YaHei</vt:lpstr>
      <vt:lpstr>Microsoft YaHei Light</vt:lpstr>
      <vt:lpstr>Microsoft YaHei UI</vt:lpstr>
      <vt:lpstr>宋体</vt:lpstr>
      <vt:lpstr>方正琥珀简体</vt:lpstr>
      <vt:lpstr>Aptos</vt:lpstr>
      <vt:lpstr>Arial</vt:lpstr>
      <vt:lpstr>Avenir Next LT Pro</vt:lpstr>
      <vt:lpstr>Calibri</vt:lpstr>
      <vt:lpstr>Lucida Handwriting</vt:lpstr>
      <vt:lpstr>Times New Roman</vt:lpstr>
      <vt:lpstr>Office</vt:lpstr>
      <vt:lpstr>ExploreVTI</vt:lpstr>
      <vt:lpstr> 我們的神必為我們爭戰！</vt:lpstr>
      <vt:lpstr>使徒信经  The Apostles' Creed </vt:lpstr>
      <vt:lpstr>PowerPoint Presentation</vt:lpstr>
      <vt:lpstr>PowerPoint Presentation</vt:lpstr>
      <vt:lpstr>我們的神必為我們爭戰！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活出上帝赋予的使命 Live out your mission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dc:description/>
  <cp:lastModifiedBy>worship tech</cp:lastModifiedBy>
  <cp:revision>863</cp:revision>
  <dcterms:created xsi:type="dcterms:W3CDTF">2017-01-13T17:07:59Z</dcterms:created>
  <dcterms:modified xsi:type="dcterms:W3CDTF">2026-05-03T16:51:21Z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