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 id="2147483726" r:id="rId2"/>
    <p:sldMasterId id="2147483738" r:id="rId3"/>
    <p:sldMasterId id="2147483745" r:id="rId4"/>
    <p:sldMasterId id="2147483757" r:id="rId5"/>
    <p:sldMasterId id="2147483769" r:id="rId6"/>
  </p:sldMasterIdLst>
  <p:notesMasterIdLst>
    <p:notesMasterId r:id="rId40"/>
  </p:notesMasterIdLst>
  <p:sldIdLst>
    <p:sldId id="269" r:id="rId7"/>
    <p:sldId id="8148" r:id="rId8"/>
    <p:sldId id="5069" r:id="rId9"/>
    <p:sldId id="8160" r:id="rId10"/>
    <p:sldId id="8161" r:id="rId11"/>
    <p:sldId id="258" r:id="rId12"/>
    <p:sldId id="262" r:id="rId13"/>
    <p:sldId id="260" r:id="rId14"/>
    <p:sldId id="263" r:id="rId15"/>
    <p:sldId id="264" r:id="rId16"/>
    <p:sldId id="265" r:id="rId17"/>
    <p:sldId id="5128" r:id="rId18"/>
    <p:sldId id="5098" r:id="rId19"/>
    <p:sldId id="5099" r:id="rId20"/>
    <p:sldId id="8146" r:id="rId21"/>
    <p:sldId id="8156" r:id="rId22"/>
    <p:sldId id="988" r:id="rId23"/>
    <p:sldId id="8152" r:id="rId24"/>
    <p:sldId id="8153" r:id="rId25"/>
    <p:sldId id="983" r:id="rId26"/>
    <p:sldId id="256" r:id="rId27"/>
    <p:sldId id="977" r:id="rId28"/>
    <p:sldId id="991" r:id="rId29"/>
    <p:sldId id="992" r:id="rId30"/>
    <p:sldId id="980" r:id="rId31"/>
    <p:sldId id="8144" r:id="rId32"/>
    <p:sldId id="5129" r:id="rId33"/>
    <p:sldId id="8157" r:id="rId34"/>
    <p:sldId id="8158" r:id="rId35"/>
    <p:sldId id="8145" r:id="rId36"/>
    <p:sldId id="8137" r:id="rId37"/>
    <p:sldId id="699" r:id="rId38"/>
    <p:sldId id="815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lude" id="{928C2348-B063-4E54-99FB-255A9E575974}">
          <p14:sldIdLst>
            <p14:sldId id="269"/>
          </p14:sldIdLst>
        </p14:section>
        <p14:section name="Call to worship and first hymn" id="{D0D8FE86-E577-4E3E-A32C-DB06EDE26404}">
          <p14:sldIdLst>
            <p14:sldId id="8148"/>
            <p14:sldId id="5069"/>
            <p14:sldId id="8160"/>
            <p14:sldId id="8161"/>
            <p14:sldId id="258"/>
            <p14:sldId id="262"/>
            <p14:sldId id="260"/>
            <p14:sldId id="263"/>
            <p14:sldId id="264"/>
            <p14:sldId id="265"/>
          </p14:sldIdLst>
        </p14:section>
        <p14:section name="Prayer and scripture reading" id="{EA30BD3D-3B53-477E-B414-2A35929EAF02}">
          <p14:sldIdLst>
            <p14:sldId id="5128"/>
            <p14:sldId id="5098"/>
            <p14:sldId id="5099"/>
            <p14:sldId id="8146"/>
            <p14:sldId id="8156"/>
            <p14:sldId id="988"/>
            <p14:sldId id="8152"/>
            <p14:sldId id="8153"/>
          </p14:sldIdLst>
        </p14:section>
        <p14:section name="Speaker's PPT" id="{412505EF-3F52-43BE-94F8-13E60B3852E2}">
          <p14:sldIdLst>
            <p14:sldId id="983"/>
            <p14:sldId id="256"/>
            <p14:sldId id="977"/>
            <p14:sldId id="991"/>
            <p14:sldId id="992"/>
            <p14:sldId id="980"/>
          </p14:sldIdLst>
        </p14:section>
        <p14:section name="Second hymn PPT" id="{A369D62F-6FD1-4E6E-A0F4-FD8E5B94F00F}">
          <p14:sldIdLst>
            <p14:sldId id="8144"/>
          </p14:sldIdLst>
        </p14:section>
        <p14:section name="Announcement and third hymn" id="{E419CCBD-8DC4-4D0D-B75D-1303171AB199}">
          <p14:sldIdLst>
            <p14:sldId id="5129"/>
            <p14:sldId id="8157"/>
            <p14:sldId id="8158"/>
            <p14:sldId id="8145"/>
          </p14:sldIdLst>
        </p14:section>
        <p14:section name="Benediction and Postlude" id="{CA26B68D-5AC8-42AA-B1C5-6EC7FC54B435}">
          <p14:sldIdLst>
            <p14:sldId id="8137"/>
            <p14:sldId id="699"/>
            <p14:sldId id="81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3548ED-6915-4AE3-B660-9C5E68E9E626}" v="2" dt="2026-05-30T18:48:33.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97"/>
    <p:restoredTop sz="94598"/>
  </p:normalViewPr>
  <p:slideViewPr>
    <p:cSldViewPr snapToGrid="0">
      <p:cViewPr varScale="1">
        <p:scale>
          <a:sx n="75" d="100"/>
          <a:sy n="75" d="100"/>
        </p:scale>
        <p:origin x="52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rship tech" userId="ebff51c3-0ce8-457b-9e66-b2de731ddfdb" providerId="ADAL" clId="{596C965B-A2AF-43DC-8C04-3D83291B4061}"/>
    <pc:docChg chg="addSld delSld modSld modSection">
      <pc:chgData name="worship tech" userId="ebff51c3-0ce8-457b-9e66-b2de731ddfdb" providerId="ADAL" clId="{596C965B-A2AF-43DC-8C04-3D83291B4061}" dt="2026-05-30T18:48:39.856" v="3" actId="47"/>
      <pc:docMkLst>
        <pc:docMk/>
      </pc:docMkLst>
      <pc:sldChg chg="del">
        <pc:chgData name="worship tech" userId="ebff51c3-0ce8-457b-9e66-b2de731ddfdb" providerId="ADAL" clId="{596C965B-A2AF-43DC-8C04-3D83291B4061}" dt="2026-05-30T18:36:54.209" v="1" actId="47"/>
        <pc:sldMkLst>
          <pc:docMk/>
          <pc:sldMk cId="0" sldId="257"/>
        </pc:sldMkLst>
      </pc:sldChg>
      <pc:sldChg chg="add">
        <pc:chgData name="worship tech" userId="ebff51c3-0ce8-457b-9e66-b2de731ddfdb" providerId="ADAL" clId="{596C965B-A2AF-43DC-8C04-3D83291B4061}" dt="2026-05-30T18:36:49.228" v="0"/>
        <pc:sldMkLst>
          <pc:docMk/>
          <pc:sldMk cId="0" sldId="258"/>
        </pc:sldMkLst>
      </pc:sldChg>
      <pc:sldChg chg="add">
        <pc:chgData name="worship tech" userId="ebff51c3-0ce8-457b-9e66-b2de731ddfdb" providerId="ADAL" clId="{596C965B-A2AF-43DC-8C04-3D83291B4061}" dt="2026-05-30T18:36:49.228" v="0"/>
        <pc:sldMkLst>
          <pc:docMk/>
          <pc:sldMk cId="0" sldId="260"/>
        </pc:sldMkLst>
      </pc:sldChg>
      <pc:sldChg chg="add">
        <pc:chgData name="worship tech" userId="ebff51c3-0ce8-457b-9e66-b2de731ddfdb" providerId="ADAL" clId="{596C965B-A2AF-43DC-8C04-3D83291B4061}" dt="2026-05-30T18:36:49.228" v="0"/>
        <pc:sldMkLst>
          <pc:docMk/>
          <pc:sldMk cId="0" sldId="262"/>
        </pc:sldMkLst>
      </pc:sldChg>
      <pc:sldChg chg="add">
        <pc:chgData name="worship tech" userId="ebff51c3-0ce8-457b-9e66-b2de731ddfdb" providerId="ADAL" clId="{596C965B-A2AF-43DC-8C04-3D83291B4061}" dt="2026-05-30T18:36:49.228" v="0"/>
        <pc:sldMkLst>
          <pc:docMk/>
          <pc:sldMk cId="0" sldId="263"/>
        </pc:sldMkLst>
      </pc:sldChg>
      <pc:sldChg chg="add">
        <pc:chgData name="worship tech" userId="ebff51c3-0ce8-457b-9e66-b2de731ddfdb" providerId="ADAL" clId="{596C965B-A2AF-43DC-8C04-3D83291B4061}" dt="2026-05-30T18:36:49.228" v="0"/>
        <pc:sldMkLst>
          <pc:docMk/>
          <pc:sldMk cId="0" sldId="264"/>
        </pc:sldMkLst>
      </pc:sldChg>
      <pc:sldChg chg="add">
        <pc:chgData name="worship tech" userId="ebff51c3-0ce8-457b-9e66-b2de731ddfdb" providerId="ADAL" clId="{596C965B-A2AF-43DC-8C04-3D83291B4061}" dt="2026-05-30T18:36:49.228" v="0"/>
        <pc:sldMkLst>
          <pc:docMk/>
          <pc:sldMk cId="0" sldId="265"/>
        </pc:sldMkLst>
      </pc:sldChg>
      <pc:sldChg chg="add">
        <pc:chgData name="worship tech" userId="ebff51c3-0ce8-457b-9e66-b2de731ddfdb" providerId="ADAL" clId="{596C965B-A2AF-43DC-8C04-3D83291B4061}" dt="2026-05-30T18:48:33.138" v="2"/>
        <pc:sldMkLst>
          <pc:docMk/>
          <pc:sldMk cId="4110044875" sldId="5098"/>
        </pc:sldMkLst>
      </pc:sldChg>
      <pc:sldChg chg="add">
        <pc:chgData name="worship tech" userId="ebff51c3-0ce8-457b-9e66-b2de731ddfdb" providerId="ADAL" clId="{596C965B-A2AF-43DC-8C04-3D83291B4061}" dt="2026-05-30T18:48:33.138" v="2"/>
        <pc:sldMkLst>
          <pc:docMk/>
          <pc:sldMk cId="607412704" sldId="5099"/>
        </pc:sldMkLst>
      </pc:sldChg>
      <pc:sldChg chg="del">
        <pc:chgData name="worship tech" userId="ebff51c3-0ce8-457b-9e66-b2de731ddfdb" providerId="ADAL" clId="{596C965B-A2AF-43DC-8C04-3D83291B4061}" dt="2026-05-30T18:48:39.856" v="3" actId="47"/>
        <pc:sldMkLst>
          <pc:docMk/>
          <pc:sldMk cId="65901763" sldId="5135"/>
        </pc:sldMkLst>
      </pc:sldChg>
      <pc:sldChg chg="del">
        <pc:chgData name="worship tech" userId="ebff51c3-0ce8-457b-9e66-b2de731ddfdb" providerId="ADAL" clId="{596C965B-A2AF-43DC-8C04-3D83291B4061}" dt="2026-05-30T18:48:39.856" v="3" actId="47"/>
        <pc:sldMkLst>
          <pc:docMk/>
          <pc:sldMk cId="756566085" sldId="5141"/>
        </pc:sldMkLst>
      </pc:sldChg>
      <pc:sldChg chg="del">
        <pc:chgData name="worship tech" userId="ebff51c3-0ce8-457b-9e66-b2de731ddfdb" providerId="ADAL" clId="{596C965B-A2AF-43DC-8C04-3D83291B4061}" dt="2026-05-30T18:48:39.856" v="3" actId="47"/>
        <pc:sldMkLst>
          <pc:docMk/>
          <pc:sldMk cId="3780936866" sldId="8154"/>
        </pc:sldMkLst>
      </pc:sldChg>
      <pc:sldChg chg="del">
        <pc:chgData name="worship tech" userId="ebff51c3-0ce8-457b-9e66-b2de731ddfdb" providerId="ADAL" clId="{596C965B-A2AF-43DC-8C04-3D83291B4061}" dt="2026-05-30T18:48:39.856" v="3" actId="47"/>
        <pc:sldMkLst>
          <pc:docMk/>
          <pc:sldMk cId="4076530621" sldId="8155"/>
        </pc:sldMkLst>
      </pc:sldChg>
      <pc:sldChg chg="add">
        <pc:chgData name="worship tech" userId="ebff51c3-0ce8-457b-9e66-b2de731ddfdb" providerId="ADAL" clId="{596C965B-A2AF-43DC-8C04-3D83291B4061}" dt="2026-05-30T18:36:49.228" v="0"/>
        <pc:sldMkLst>
          <pc:docMk/>
          <pc:sldMk cId="0" sldId="8160"/>
        </pc:sldMkLst>
      </pc:sldChg>
      <pc:sldChg chg="add">
        <pc:chgData name="worship tech" userId="ebff51c3-0ce8-457b-9e66-b2de731ddfdb" providerId="ADAL" clId="{596C965B-A2AF-43DC-8C04-3D83291B4061}" dt="2026-05-30T18:36:49.228" v="0"/>
        <pc:sldMkLst>
          <pc:docMk/>
          <pc:sldMk cId="0" sldId="81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B398B-53BE-514D-9895-4B453325D1D8}" type="datetimeFigureOut">
              <a:rPr kumimoji="1" lang="zh-TW" altLang="en-US" smtClean="0"/>
              <a:t>2026/5/30</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DDFC4-A18F-1544-901A-3E7EBC091F63}" type="slidenum">
              <a:rPr kumimoji="1" lang="zh-TW" altLang="en-US" smtClean="0"/>
              <a:t>‹#›</a:t>
            </a:fld>
            <a:endParaRPr kumimoji="1" lang="zh-TW" altLang="en-US"/>
          </a:p>
        </p:txBody>
      </p:sp>
    </p:spTree>
    <p:extLst>
      <p:ext uri="{BB962C8B-B14F-4D97-AF65-F5344CB8AC3E}">
        <p14:creationId xmlns:p14="http://schemas.microsoft.com/office/powerpoint/2010/main" val="355310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311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0DDEE974-20D6-161D-B102-E49BD82FD9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1pPr>
            <a:lvl2pPr marL="742950" indent="-285750">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2pPr>
            <a:lvl3pPr marL="1143000" indent="-228600">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3pPr>
            <a:lvl4pPr marL="1600200" indent="-228600">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4pPr>
            <a:lvl5pPr marL="2057400" indent="-228600">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B39EDF7D-4AC9-4F28-BA28-1FA050E89AFA}" type="slidenum">
              <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4035" name="Rectangle 2">
            <a:extLst>
              <a:ext uri="{FF2B5EF4-FFF2-40B4-BE49-F238E27FC236}">
                <a16:creationId xmlns:a16="http://schemas.microsoft.com/office/drawing/2014/main" id="{932D2904-83E2-6407-D058-EF87080D1AA5}"/>
              </a:ext>
            </a:extLst>
          </p:cNvPr>
          <p:cNvSpPr>
            <a:spLocks noGrp="1" noRot="1" noChangeAspect="1" noChangeArrowheads="1" noTextEdit="1"/>
          </p:cNvSpPr>
          <p:nvPr>
            <p:ph type="sldImg" idx="4294967295"/>
          </p:nvPr>
        </p:nvSpPr>
        <p:spPr>
          <a:ln/>
        </p:spPr>
      </p:sp>
      <p:sp>
        <p:nvSpPr>
          <p:cNvPr id="44036" name="Rectangle 3">
            <a:extLst>
              <a:ext uri="{FF2B5EF4-FFF2-40B4-BE49-F238E27FC236}">
                <a16:creationId xmlns:a16="http://schemas.microsoft.com/office/drawing/2014/main" id="{9F5EDB8B-426A-9367-C88E-1327FB9CFB3A}"/>
              </a:ext>
            </a:extLst>
          </p:cNvPr>
          <p:cNvSpPr>
            <a:spLocks noGrp="1" noChangeArrowheads="1"/>
          </p:cNvSpPr>
          <p:nvPr>
            <p:ph type="body" idx="4294967295"/>
          </p:nvPr>
        </p:nvSpPr>
        <p:spPr/>
        <p:txBody>
          <a:bodyPr/>
          <a:lstStyle/>
          <a:p>
            <a:pPr eaLnBrk="1" hangingPunct="1"/>
            <a:r>
              <a:rPr lang="en-US" altLang="zh-CN"/>
              <a:t>parent-Child          employer-employee</a:t>
            </a:r>
          </a:p>
          <a:p>
            <a:pPr eaLnBrk="1" hangingPunct="1"/>
            <a:r>
              <a:rPr lang="en-US" altLang="zh-CN"/>
              <a:t>clerk-customer        husband-wife</a:t>
            </a:r>
          </a:p>
          <a:p>
            <a:pPr eaLnBrk="1" hangingPunct="1"/>
            <a:r>
              <a:rPr lang="en-US" altLang="zh-CN"/>
              <a:t>writer-reader         driver-passenger</a:t>
            </a:r>
          </a:p>
          <a:p>
            <a:pPr eaLnBrk="1" hangingPunct="1"/>
            <a:r>
              <a:rPr lang="en-US" altLang="zh-CN"/>
              <a:t>teacher-student       host-guest</a:t>
            </a:r>
          </a:p>
          <a:p>
            <a:pPr eaLnBrk="1" hangingPunct="1"/>
            <a:r>
              <a:rPr lang="en-US" altLang="zh-CN"/>
              <a:t>buyer-seller          doctor-patient</a:t>
            </a:r>
          </a:p>
          <a:p>
            <a:pPr eaLnBrk="1" hangingPunct="1"/>
            <a:r>
              <a:rPr lang="en-US" altLang="zh-CN"/>
              <a:t>boyfriend-girlfriend  performer-audience</a:t>
            </a:r>
          </a:p>
          <a:p>
            <a:pPr eaLnBrk="1" hangingPunct="1"/>
            <a:r>
              <a:rPr lang="en-US" altLang="zh-CN"/>
              <a:t>siblings, lovers, friends, neighbors, colleagues, schoolmates, classmates, roommates, group members, interviewer and interviewee, lawyer and client, policeman and thief, enemies, rivals, etc.</a:t>
            </a:r>
          </a:p>
          <a:p>
            <a:pPr eaLnBrk="1" hangingPunct="1"/>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3844300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3073586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284988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B9AAB6C-D7E5-36F3-5EB6-0C5C3D15A1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ACFD250-84E5-B63B-F5C2-EB7D4E78D6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13950CB-B5F4-A7AF-399F-BAA5E4BF0C1B}"/>
              </a:ext>
            </a:extLst>
          </p:cNvPr>
          <p:cNvSpPr>
            <a:spLocks noGrp="1" noChangeArrowheads="1"/>
          </p:cNvSpPr>
          <p:nvPr>
            <p:ph type="sldNum" sz="quarter" idx="12"/>
          </p:nvPr>
        </p:nvSpPr>
        <p:spPr>
          <a:ln/>
        </p:spPr>
        <p:txBody>
          <a:bodyPr/>
          <a:lstStyle>
            <a:lvl1pPr>
              <a:defRPr/>
            </a:lvl1pPr>
          </a:lstStyle>
          <a:p>
            <a:pPr>
              <a:defRPr/>
            </a:pPr>
            <a:fld id="{CCFF7960-018D-486B-8B51-0E81E3B7203B}" type="slidenum">
              <a:rPr lang="en-US" altLang="en-US"/>
              <a:pPr>
                <a:defRPr/>
              </a:pPr>
              <a:t>‹#›</a:t>
            </a:fld>
            <a:endParaRPr lang="en-US" altLang="en-US"/>
          </a:p>
        </p:txBody>
      </p:sp>
    </p:spTree>
    <p:extLst>
      <p:ext uri="{BB962C8B-B14F-4D97-AF65-F5344CB8AC3E}">
        <p14:creationId xmlns:p14="http://schemas.microsoft.com/office/powerpoint/2010/main" val="765727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DF4739-EFBC-3C66-2AB2-3A06F13A72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293E17A-F77F-45E2-C06C-BB6F4B7740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0FD52B7-FE21-3D1A-BEF4-28CA44587E11}"/>
              </a:ext>
            </a:extLst>
          </p:cNvPr>
          <p:cNvSpPr>
            <a:spLocks noGrp="1" noChangeArrowheads="1"/>
          </p:cNvSpPr>
          <p:nvPr>
            <p:ph type="sldNum" sz="quarter" idx="12"/>
          </p:nvPr>
        </p:nvSpPr>
        <p:spPr>
          <a:ln/>
        </p:spPr>
        <p:txBody>
          <a:bodyPr/>
          <a:lstStyle>
            <a:lvl1pPr>
              <a:defRPr/>
            </a:lvl1pPr>
          </a:lstStyle>
          <a:p>
            <a:pPr>
              <a:defRPr/>
            </a:pPr>
            <a:fld id="{1FCBE8DA-A9EB-4732-B69A-867FA125D17A}" type="slidenum">
              <a:rPr lang="en-US" altLang="en-US"/>
              <a:pPr>
                <a:defRPr/>
              </a:pPr>
              <a:t>‹#›</a:t>
            </a:fld>
            <a:endParaRPr lang="en-US" altLang="en-US"/>
          </a:p>
        </p:txBody>
      </p:sp>
    </p:spTree>
    <p:extLst>
      <p:ext uri="{BB962C8B-B14F-4D97-AF65-F5344CB8AC3E}">
        <p14:creationId xmlns:p14="http://schemas.microsoft.com/office/powerpoint/2010/main" val="312437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F8E128D-5BC5-4496-1778-A48B6483A8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5A8458E-75AB-B568-5D9A-DD747A7653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49C4DC-7E16-4D24-30AC-CED15932D181}"/>
              </a:ext>
            </a:extLst>
          </p:cNvPr>
          <p:cNvSpPr>
            <a:spLocks noGrp="1" noChangeArrowheads="1"/>
          </p:cNvSpPr>
          <p:nvPr>
            <p:ph type="sldNum" sz="quarter" idx="12"/>
          </p:nvPr>
        </p:nvSpPr>
        <p:spPr>
          <a:ln/>
        </p:spPr>
        <p:txBody>
          <a:bodyPr/>
          <a:lstStyle>
            <a:lvl1pPr>
              <a:defRPr/>
            </a:lvl1pPr>
          </a:lstStyle>
          <a:p>
            <a:pPr>
              <a:defRPr/>
            </a:pPr>
            <a:fld id="{28CC15DE-912C-4D1F-9C9D-D19CB2E228BF}" type="slidenum">
              <a:rPr lang="en-US" altLang="en-US"/>
              <a:pPr>
                <a:defRPr/>
              </a:pPr>
              <a:t>‹#›</a:t>
            </a:fld>
            <a:endParaRPr lang="en-US" altLang="en-US"/>
          </a:p>
        </p:txBody>
      </p:sp>
    </p:spTree>
    <p:extLst>
      <p:ext uri="{BB962C8B-B14F-4D97-AF65-F5344CB8AC3E}">
        <p14:creationId xmlns:p14="http://schemas.microsoft.com/office/powerpoint/2010/main" val="90967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5727E-51F8-4072-60C6-9705BFECCD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45563A0-FCED-8DE1-E446-42E380E76E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FE8840A-58F0-AE58-64E2-A2C24365B8E5}"/>
              </a:ext>
            </a:extLst>
          </p:cNvPr>
          <p:cNvSpPr>
            <a:spLocks noGrp="1" noChangeArrowheads="1"/>
          </p:cNvSpPr>
          <p:nvPr>
            <p:ph type="sldNum" sz="quarter" idx="12"/>
          </p:nvPr>
        </p:nvSpPr>
        <p:spPr>
          <a:ln/>
        </p:spPr>
        <p:txBody>
          <a:bodyPr/>
          <a:lstStyle>
            <a:lvl1pPr>
              <a:defRPr/>
            </a:lvl1pPr>
          </a:lstStyle>
          <a:p>
            <a:pPr>
              <a:defRPr/>
            </a:pPr>
            <a:fld id="{36FE37D2-BA57-4096-A9CB-C41F4B15E7A2}" type="slidenum">
              <a:rPr lang="en-US" altLang="en-US"/>
              <a:pPr>
                <a:defRPr/>
              </a:pPr>
              <a:t>‹#›</a:t>
            </a:fld>
            <a:endParaRPr lang="en-US" altLang="en-US"/>
          </a:p>
        </p:txBody>
      </p:sp>
    </p:spTree>
    <p:extLst>
      <p:ext uri="{BB962C8B-B14F-4D97-AF65-F5344CB8AC3E}">
        <p14:creationId xmlns:p14="http://schemas.microsoft.com/office/powerpoint/2010/main" val="1930483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20D15C-5E3D-D414-BDBC-B4DF59AD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22670B6-69F8-CCE6-44F0-7031A5F16B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2075ABB-7BD4-027C-397A-50B2E1AA9378}"/>
              </a:ext>
            </a:extLst>
          </p:cNvPr>
          <p:cNvSpPr>
            <a:spLocks noGrp="1" noChangeArrowheads="1"/>
          </p:cNvSpPr>
          <p:nvPr>
            <p:ph type="sldNum" sz="quarter" idx="12"/>
          </p:nvPr>
        </p:nvSpPr>
        <p:spPr>
          <a:ln/>
        </p:spPr>
        <p:txBody>
          <a:bodyPr/>
          <a:lstStyle>
            <a:lvl1pPr>
              <a:defRPr/>
            </a:lvl1pPr>
          </a:lstStyle>
          <a:p>
            <a:pPr>
              <a:defRPr/>
            </a:pPr>
            <a:fld id="{58674420-2911-4678-94C8-27B6E32D73E9}" type="slidenum">
              <a:rPr lang="en-US" altLang="en-US"/>
              <a:pPr>
                <a:defRPr/>
              </a:pPr>
              <a:t>‹#›</a:t>
            </a:fld>
            <a:endParaRPr lang="en-US" altLang="en-US"/>
          </a:p>
        </p:txBody>
      </p:sp>
    </p:spTree>
    <p:extLst>
      <p:ext uri="{BB962C8B-B14F-4D97-AF65-F5344CB8AC3E}">
        <p14:creationId xmlns:p14="http://schemas.microsoft.com/office/powerpoint/2010/main" val="3212879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F0647E8-4D55-DEDF-6779-C4E3688FDD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64474CB-1BD6-0BDE-290F-E1AAD17E20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ADFE1C2-7182-7264-7269-0E04ADCAF92C}"/>
              </a:ext>
            </a:extLst>
          </p:cNvPr>
          <p:cNvSpPr>
            <a:spLocks noGrp="1" noChangeArrowheads="1"/>
          </p:cNvSpPr>
          <p:nvPr>
            <p:ph type="sldNum" sz="quarter" idx="12"/>
          </p:nvPr>
        </p:nvSpPr>
        <p:spPr>
          <a:ln/>
        </p:spPr>
        <p:txBody>
          <a:bodyPr/>
          <a:lstStyle>
            <a:lvl1pPr>
              <a:defRPr/>
            </a:lvl1pPr>
          </a:lstStyle>
          <a:p>
            <a:pPr>
              <a:defRPr/>
            </a:pPr>
            <a:fld id="{033A38BF-F893-43A9-9E08-08C727331125}" type="slidenum">
              <a:rPr lang="en-US" altLang="en-US"/>
              <a:pPr>
                <a:defRPr/>
              </a:pPr>
              <a:t>‹#›</a:t>
            </a:fld>
            <a:endParaRPr lang="en-US" altLang="en-US"/>
          </a:p>
        </p:txBody>
      </p:sp>
    </p:spTree>
    <p:extLst>
      <p:ext uri="{BB962C8B-B14F-4D97-AF65-F5344CB8AC3E}">
        <p14:creationId xmlns:p14="http://schemas.microsoft.com/office/powerpoint/2010/main" val="3166693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661FC62-1F75-5295-AFEA-4DFA4B3216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DE53BC4-D16C-C69F-1241-48626801C1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CF3D81E-0738-44E1-B227-04A22935B50A}"/>
              </a:ext>
            </a:extLst>
          </p:cNvPr>
          <p:cNvSpPr>
            <a:spLocks noGrp="1" noChangeArrowheads="1"/>
          </p:cNvSpPr>
          <p:nvPr>
            <p:ph type="sldNum" sz="quarter" idx="12"/>
          </p:nvPr>
        </p:nvSpPr>
        <p:spPr>
          <a:ln/>
        </p:spPr>
        <p:txBody>
          <a:bodyPr/>
          <a:lstStyle>
            <a:lvl1pPr>
              <a:defRPr/>
            </a:lvl1pPr>
          </a:lstStyle>
          <a:p>
            <a:pPr>
              <a:defRPr/>
            </a:pPr>
            <a:fld id="{DAA83D50-4006-405F-B090-F31A2A27B78D}" type="slidenum">
              <a:rPr lang="en-US" altLang="en-US"/>
              <a:pPr>
                <a:defRPr/>
              </a:pPr>
              <a:t>‹#›</a:t>
            </a:fld>
            <a:endParaRPr lang="en-US" altLang="en-US"/>
          </a:p>
        </p:txBody>
      </p:sp>
    </p:spTree>
    <p:extLst>
      <p:ext uri="{BB962C8B-B14F-4D97-AF65-F5344CB8AC3E}">
        <p14:creationId xmlns:p14="http://schemas.microsoft.com/office/powerpoint/2010/main" val="172633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DDC8683-27DF-C418-44E7-9A6448E9A9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5E7D4F1-7CEE-EF2A-C333-E4B02131F6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D29770F-83C7-9A90-FE6D-E1E0AD47F39E}"/>
              </a:ext>
            </a:extLst>
          </p:cNvPr>
          <p:cNvSpPr>
            <a:spLocks noGrp="1" noChangeArrowheads="1"/>
          </p:cNvSpPr>
          <p:nvPr>
            <p:ph type="sldNum" sz="quarter" idx="12"/>
          </p:nvPr>
        </p:nvSpPr>
        <p:spPr>
          <a:ln/>
        </p:spPr>
        <p:txBody>
          <a:bodyPr/>
          <a:lstStyle>
            <a:lvl1pPr>
              <a:defRPr/>
            </a:lvl1pPr>
          </a:lstStyle>
          <a:p>
            <a:pPr>
              <a:defRPr/>
            </a:pPr>
            <a:fld id="{DA41E0D2-C0F1-4B16-9BB8-85B335600811}" type="slidenum">
              <a:rPr lang="en-US" altLang="en-US"/>
              <a:pPr>
                <a:defRPr/>
              </a:pPr>
              <a:t>‹#›</a:t>
            </a:fld>
            <a:endParaRPr lang="en-US" altLang="en-US"/>
          </a:p>
        </p:txBody>
      </p:sp>
    </p:spTree>
    <p:extLst>
      <p:ext uri="{BB962C8B-B14F-4D97-AF65-F5344CB8AC3E}">
        <p14:creationId xmlns:p14="http://schemas.microsoft.com/office/powerpoint/2010/main" val="204916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2919843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0EABB1B-ED72-F2A7-FDC2-9B65523279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4707A51-6C4A-6884-EA42-D3F29C468B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5BCC65D-7771-756D-0557-F315985FF59C}"/>
              </a:ext>
            </a:extLst>
          </p:cNvPr>
          <p:cNvSpPr>
            <a:spLocks noGrp="1" noChangeArrowheads="1"/>
          </p:cNvSpPr>
          <p:nvPr>
            <p:ph type="sldNum" sz="quarter" idx="12"/>
          </p:nvPr>
        </p:nvSpPr>
        <p:spPr>
          <a:ln/>
        </p:spPr>
        <p:txBody>
          <a:bodyPr/>
          <a:lstStyle>
            <a:lvl1pPr>
              <a:defRPr/>
            </a:lvl1pPr>
          </a:lstStyle>
          <a:p>
            <a:pPr>
              <a:defRPr/>
            </a:pPr>
            <a:fld id="{DD6260AA-C08B-43C4-9399-0822E7DE62AD}" type="slidenum">
              <a:rPr lang="en-US" altLang="en-US"/>
              <a:pPr>
                <a:defRPr/>
              </a:pPr>
              <a:t>‹#›</a:t>
            </a:fld>
            <a:endParaRPr lang="en-US" altLang="en-US"/>
          </a:p>
        </p:txBody>
      </p:sp>
    </p:spTree>
    <p:extLst>
      <p:ext uri="{BB962C8B-B14F-4D97-AF65-F5344CB8AC3E}">
        <p14:creationId xmlns:p14="http://schemas.microsoft.com/office/powerpoint/2010/main" val="318230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B0C5E4-A8F6-8ABE-2307-73602C85CF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51D0C9E-4E2A-A1CB-1DAF-ACD01FD138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F776079-B8F1-3408-A492-69D580AFA030}"/>
              </a:ext>
            </a:extLst>
          </p:cNvPr>
          <p:cNvSpPr>
            <a:spLocks noGrp="1" noChangeArrowheads="1"/>
          </p:cNvSpPr>
          <p:nvPr>
            <p:ph type="sldNum" sz="quarter" idx="12"/>
          </p:nvPr>
        </p:nvSpPr>
        <p:spPr>
          <a:ln/>
        </p:spPr>
        <p:txBody>
          <a:bodyPr/>
          <a:lstStyle>
            <a:lvl1pPr>
              <a:defRPr/>
            </a:lvl1pPr>
          </a:lstStyle>
          <a:p>
            <a:pPr>
              <a:defRPr/>
            </a:pPr>
            <a:fld id="{782C4F17-1F7C-4FC1-9AA0-F57FDFBC07FF}" type="slidenum">
              <a:rPr lang="en-US" altLang="en-US"/>
              <a:pPr>
                <a:defRPr/>
              </a:pPr>
              <a:t>‹#›</a:t>
            </a:fld>
            <a:endParaRPr lang="en-US" altLang="en-US"/>
          </a:p>
        </p:txBody>
      </p:sp>
    </p:spTree>
    <p:extLst>
      <p:ext uri="{BB962C8B-B14F-4D97-AF65-F5344CB8AC3E}">
        <p14:creationId xmlns:p14="http://schemas.microsoft.com/office/powerpoint/2010/main" val="1332051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BA4702-C213-A05F-609C-286C7FBF25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4A6D43C-4A71-A91E-A44F-CF52002178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96FA162-86DB-6CFF-81DC-63921E97C1DE}"/>
              </a:ext>
            </a:extLst>
          </p:cNvPr>
          <p:cNvSpPr>
            <a:spLocks noGrp="1" noChangeArrowheads="1"/>
          </p:cNvSpPr>
          <p:nvPr>
            <p:ph type="sldNum" sz="quarter" idx="12"/>
          </p:nvPr>
        </p:nvSpPr>
        <p:spPr>
          <a:ln/>
        </p:spPr>
        <p:txBody>
          <a:bodyPr/>
          <a:lstStyle>
            <a:lvl1pPr>
              <a:defRPr/>
            </a:lvl1pPr>
          </a:lstStyle>
          <a:p>
            <a:pPr>
              <a:defRPr/>
            </a:pPr>
            <a:fld id="{C97CE67C-26B2-47B3-93DE-76425B1FE6C7}" type="slidenum">
              <a:rPr lang="en-US" altLang="en-US"/>
              <a:pPr>
                <a:defRPr/>
              </a:pPr>
              <a:t>‹#›</a:t>
            </a:fld>
            <a:endParaRPr lang="en-US" altLang="en-US"/>
          </a:p>
        </p:txBody>
      </p:sp>
    </p:spTree>
    <p:extLst>
      <p:ext uri="{BB962C8B-B14F-4D97-AF65-F5344CB8AC3E}">
        <p14:creationId xmlns:p14="http://schemas.microsoft.com/office/powerpoint/2010/main" val="1322331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Default">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4320"/>
            <a:ext cx="109728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0" u="none" strike="noStrike">
                <a:solidFill>
                  <a:srgbClr val="000000"/>
                </a:solidFill>
                <a:effectLst/>
                <a:uFillTx/>
                <a:latin typeface="Arial"/>
              </a:rPr>
              <a:t>Click to edit the title text format</a:t>
            </a:r>
          </a:p>
        </p:txBody>
      </p:sp>
      <p:sp>
        <p:nvSpPr>
          <p:cNvPr id="3" name="PlaceHolder 2"/>
          <p:cNvSpPr>
            <a:spLocks noGrp="1"/>
          </p:cNvSpPr>
          <p:nvPr>
            <p:ph type="body"/>
          </p:nvPr>
        </p:nvSpPr>
        <p:spPr>
          <a:xfrm>
            <a:off x="609600" y="1600200"/>
            <a:ext cx="10972800" cy="4525920"/>
          </a:xfrm>
          <a:prstGeom prst="rect">
            <a:avLst/>
          </a:prstGeom>
          <a:noFill/>
          <a:ln w="0">
            <a:noFill/>
          </a:ln>
        </p:spPr>
        <p:txBody>
          <a:bodyPr lIns="90000" tIns="46800" rIns="90000" bIns="46800" anchor="t">
            <a:normAutofit/>
          </a:bodyPr>
          <a:lstStyle/>
          <a:p>
            <a:pPr marL="343080" indent="-34308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Arial"/>
              </a:rPr>
              <a:t>Click to edit the outline text format</a:t>
            </a:r>
          </a:p>
          <a:p>
            <a:pPr marL="743040" lvl="1" indent="-28584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Arial"/>
              </a:rPr>
              <a:t>Second Outline Level</a:t>
            </a:r>
          </a:p>
          <a:p>
            <a:pPr marL="1143000" lvl="2"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Arial"/>
              </a:rPr>
              <a:t>Third Outline Level</a:t>
            </a:r>
          </a:p>
          <a:p>
            <a:pPr marL="1600200" lvl="3"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Arial"/>
              </a:rPr>
              <a:t>Fourth Outline Level</a:t>
            </a:r>
          </a:p>
          <a:p>
            <a:pPr marL="2057400" lvl="4"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Arial"/>
              </a:rPr>
              <a:t>Fifth Outline Level</a:t>
            </a:r>
          </a:p>
          <a:p>
            <a:pPr marL="2057400" lvl="5"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Arial"/>
              </a:rPr>
              <a:t>Sixth Outline Level</a:t>
            </a:r>
          </a:p>
          <a:p>
            <a:pPr marL="2057400" lvl="6"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Arial"/>
              </a:rPr>
              <a:t>Seventh Outline Level</a:t>
            </a:r>
          </a:p>
        </p:txBody>
      </p:sp>
      <p:sp>
        <p:nvSpPr>
          <p:cNvPr id="4" name="PlaceHolder 3"/>
          <p:cNvSpPr>
            <a:spLocks noGrp="1"/>
          </p:cNvSpPr>
          <p:nvPr>
            <p:ph type="dt" idx="1"/>
          </p:nvPr>
        </p:nvSpPr>
        <p:spPr>
          <a:xfrm>
            <a:off x="609120" y="6244920"/>
            <a:ext cx="2844960" cy="476280"/>
          </a:xfrm>
          <a:prstGeom prst="rect">
            <a:avLst/>
          </a:prstGeom>
          <a:noFill/>
          <a:ln w="0">
            <a:noFill/>
          </a:ln>
        </p:spPr>
        <p:txBody>
          <a:bodyPr lIns="91440" tIns="45720" rIns="91440" bIns="45720" anchor="t">
            <a:noAutofit/>
          </a:bodyPr>
          <a:lstStyle>
            <a:lvl1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zh-CN" sz="1400" b="0" u="none" strike="noStrike">
                <a:solidFill>
                  <a:srgbClr val="000000"/>
                </a:solidFill>
                <a:effectLst/>
                <a:uFillTx/>
                <a:latin typeface="Arial"/>
              </a:defRPr>
            </a:lvl1pPr>
          </a:lstStyle>
          <a:p>
            <a: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FAE3543-9220-4EB3-8602-C1C5EF8402C1}" type="datetime">
              <a:rPr lang="en-US" altLang="zh-CN" sz="1400" b="0" u="none" strike="noStrike">
                <a:solidFill>
                  <a:srgbClr val="000000"/>
                </a:solidFill>
                <a:effectLst/>
                <a:uFillTx/>
                <a:latin typeface="Arial"/>
              </a:rPr>
              <a: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5/30/2026</a:t>
            </a:fld>
            <a:endParaRPr lang="en-US" sz="1400" b="0" u="sng" strike="noStrike">
              <a:solidFill>
                <a:srgbClr val="000000"/>
              </a:solidFill>
              <a:effectLst/>
              <a:uFillTx/>
              <a:latin typeface="Times New Roman"/>
            </a:endParaRPr>
          </a:p>
        </p:txBody>
      </p:sp>
      <p:sp>
        <p:nvSpPr>
          <p:cNvPr id="5" name="PlaceHolder 4"/>
          <p:cNvSpPr>
            <a:spLocks noGrp="1"/>
          </p:cNvSpPr>
          <p:nvPr>
            <p:ph type="ftr" idx="2"/>
          </p:nvPr>
        </p:nvSpPr>
        <p:spPr>
          <a:xfrm>
            <a:off x="4165440" y="6244920"/>
            <a:ext cx="3861120" cy="476280"/>
          </a:xfrm>
          <a:prstGeom prst="rect">
            <a:avLst/>
          </a:prstGeom>
          <a:noFill/>
          <a:ln w="0">
            <a:noFill/>
          </a:ln>
        </p:spPr>
        <p:txBody>
          <a:bodyPr lIns="91440" tIns="45720" rIns="91440" bIns="45720" anchor="t">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u="sng" strike="noStrike">
              <a:solidFill>
                <a:srgbClr val="000000"/>
              </a:solidFill>
              <a:effectLst/>
              <a:uFillTx/>
              <a:latin typeface="Times New Roman"/>
            </a:endParaRPr>
          </a:p>
        </p:txBody>
      </p:sp>
      <p:sp>
        <p:nvSpPr>
          <p:cNvPr id="6" name="PlaceHolder 5"/>
          <p:cNvSpPr>
            <a:spLocks noGrp="1"/>
          </p:cNvSpPr>
          <p:nvPr>
            <p:ph type="sldNum" idx="3"/>
          </p:nvPr>
        </p:nvSpPr>
        <p:spPr>
          <a:xfrm>
            <a:off x="8736960" y="6244920"/>
            <a:ext cx="2844960" cy="476280"/>
          </a:xfrm>
          <a:prstGeom prst="rect">
            <a:avLst/>
          </a:prstGeom>
          <a:noFill/>
          <a:ln w="0">
            <a:noFill/>
          </a:ln>
        </p:spPr>
        <p:txBody>
          <a:bodyPr lIns="91440" tIns="45720" rIns="91440" bIns="45720" anchor="t">
            <a:noAutofit/>
          </a:bodyPr>
          <a:lstStyle>
            <a:lvl1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zh-CN" sz="1400" b="0" u="none" strike="noStrike">
                <a:solidFill>
                  <a:srgbClr val="000000"/>
                </a:solidFill>
                <a:effectLst/>
                <a:uFillTx/>
                <a:latin typeface="Arial"/>
              </a:defRPr>
            </a:lvl1pPr>
          </a:lstStyle>
          <a:p>
            <a: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19EB0EB-CC72-44F1-8590-58CF82603A65}" type="slidenum">
              <a:rPr lang="en-US" altLang="zh-CN" sz="1400" b="0" u="none" strike="noStrike">
                <a:solidFill>
                  <a:srgbClr val="000000"/>
                </a:solidFill>
                <a:effectLst/>
                <a:uFillTx/>
                <a:latin typeface="Arial"/>
              </a:rPr>
              <a: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400" b="0" u="sng" strike="noStrike">
              <a:solidFill>
                <a:srgbClr val="000000"/>
              </a:solidFill>
              <a:effectLst/>
              <a:uFillTx/>
              <a:latin typeface="Times New Roman"/>
            </a:endParaRPr>
          </a:p>
        </p:txBody>
      </p:sp>
    </p:spTree>
    <p:extLst>
      <p:ext uri="{BB962C8B-B14F-4D97-AF65-F5344CB8AC3E}">
        <p14:creationId xmlns:p14="http://schemas.microsoft.com/office/powerpoint/2010/main" val="3337672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2">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274320"/>
            <a:ext cx="109728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0" u="none" strike="noStrike">
                <a:solidFill>
                  <a:srgbClr val="000000"/>
                </a:solidFill>
                <a:effectLst/>
                <a:uFillTx/>
                <a:latin typeface="Calibri"/>
              </a:rPr>
              <a:t>Click to edit the title text format</a:t>
            </a:r>
          </a:p>
        </p:txBody>
      </p:sp>
      <p:sp>
        <p:nvSpPr>
          <p:cNvPr id="8" name="PlaceHolder 2"/>
          <p:cNvSpPr>
            <a:spLocks noGrp="1"/>
          </p:cNvSpPr>
          <p:nvPr>
            <p:ph type="body"/>
          </p:nvPr>
        </p:nvSpPr>
        <p:spPr>
          <a:xfrm>
            <a:off x="609600" y="1600200"/>
            <a:ext cx="10972800" cy="4525920"/>
          </a:xfrm>
          <a:prstGeom prst="rect">
            <a:avLst/>
          </a:prstGeom>
          <a:noFill/>
          <a:ln w="0">
            <a:noFill/>
          </a:ln>
        </p:spPr>
        <p:txBody>
          <a:bodyPr lIns="90000" tIns="46800" rIns="90000" bIns="46800" anchor="t">
            <a:normAutofit/>
          </a:bodyPr>
          <a:lstStyle/>
          <a:p>
            <a:pPr marL="343080" indent="-34308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Click to edit the outline text format</a:t>
            </a:r>
          </a:p>
          <a:p>
            <a:pPr marL="743040" lvl="1" indent="-28584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Second Outline Level</a:t>
            </a:r>
          </a:p>
          <a:p>
            <a:pPr marL="1143000" lvl="2"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Third Outline Level</a:t>
            </a:r>
          </a:p>
          <a:p>
            <a:pPr marL="1600200" lvl="3"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Fourth Outline Level</a:t>
            </a:r>
          </a:p>
          <a:p>
            <a:pPr marL="2057400" lvl="4"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Fifth Outline Level</a:t>
            </a:r>
          </a:p>
          <a:p>
            <a:pPr marL="2057400" lvl="5"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Sixth Outline Level</a:t>
            </a:r>
          </a:p>
          <a:p>
            <a:pPr marL="2057400" lvl="6"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Seventh Outline Level</a:t>
            </a:r>
          </a:p>
        </p:txBody>
      </p:sp>
      <p:sp>
        <p:nvSpPr>
          <p:cNvPr id="9" name="PlaceHolder 3"/>
          <p:cNvSpPr>
            <a:spLocks noGrp="1"/>
          </p:cNvSpPr>
          <p:nvPr>
            <p:ph type="dt" idx="4"/>
          </p:nvPr>
        </p:nvSpPr>
        <p:spPr>
          <a:xfrm>
            <a:off x="609120" y="6356520"/>
            <a:ext cx="2844960" cy="365040"/>
          </a:xfrm>
          <a:prstGeom prst="rect">
            <a:avLst/>
          </a:prstGeom>
          <a:noFill/>
          <a:ln w="0">
            <a:noFill/>
          </a:ln>
        </p:spPr>
        <p:txBody>
          <a:bodyPr lIns="91440" tIns="45720" rIns="91440" bIns="45720" anchor="ctr">
            <a:noAutofit/>
          </a:bodyPr>
          <a:lstStyle>
            <a:lvl1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zh-CN" sz="1200" b="0" u="sng" strike="noStrike">
                <a:solidFill>
                  <a:srgbClr val="898989"/>
                </a:solidFill>
                <a:effectLst/>
                <a:uFillTx/>
                <a:latin typeface="Calibri"/>
                <a:ea typeface="宋体"/>
              </a:defRPr>
            </a:lvl1pPr>
          </a:lstStyle>
          <a:p>
            <a: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3030F58-67E1-46CF-97C5-1931C0FD4C44}" type="datetime">
              <a:rPr lang="en-US" altLang="zh-CN" sz="1200" b="0" u="sng" strike="noStrike">
                <a:solidFill>
                  <a:srgbClr val="898989"/>
                </a:solidFill>
                <a:effectLst/>
                <a:uFillTx/>
                <a:latin typeface="Calibri"/>
                <a:ea typeface="宋体"/>
              </a:rPr>
              <a: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5/30/2026</a:t>
            </a:fld>
            <a:endParaRPr lang="en-US" sz="1200" b="0" u="sng" strike="noStrike">
              <a:solidFill>
                <a:srgbClr val="000000"/>
              </a:solidFill>
              <a:effectLst/>
              <a:uFillTx/>
              <a:latin typeface="Times New Roman"/>
            </a:endParaRPr>
          </a:p>
        </p:txBody>
      </p:sp>
      <p:sp>
        <p:nvSpPr>
          <p:cNvPr id="10" name="PlaceHolder 4"/>
          <p:cNvSpPr>
            <a:spLocks noGrp="1"/>
          </p:cNvSpPr>
          <p:nvPr>
            <p:ph type="ftr" idx="5"/>
          </p:nvPr>
        </p:nvSpPr>
        <p:spPr>
          <a:xfrm>
            <a:off x="4165440" y="6356520"/>
            <a:ext cx="3861120" cy="365040"/>
          </a:xfrm>
          <a:prstGeom prst="rect">
            <a:avLst/>
          </a:prstGeom>
          <a:noFill/>
          <a:ln w="0">
            <a:noFill/>
          </a:ln>
        </p:spPr>
        <p:txBody>
          <a:bodyPr lIns="91440" tIns="45720" rIns="91440" bIns="45720"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u="sng" strike="noStrike">
              <a:solidFill>
                <a:srgbClr val="000000"/>
              </a:solidFill>
              <a:effectLst/>
              <a:uFillTx/>
              <a:latin typeface="Times New Roman"/>
            </a:endParaRPr>
          </a:p>
        </p:txBody>
      </p:sp>
      <p:sp>
        <p:nvSpPr>
          <p:cNvPr id="11" name="PlaceHolder 5"/>
          <p:cNvSpPr>
            <a:spLocks noGrp="1"/>
          </p:cNvSpPr>
          <p:nvPr>
            <p:ph type="sldNum" idx="6"/>
          </p:nvPr>
        </p:nvSpPr>
        <p:spPr>
          <a:xfrm>
            <a:off x="8736960" y="6356520"/>
            <a:ext cx="2844960" cy="365040"/>
          </a:xfrm>
          <a:prstGeom prst="rect">
            <a:avLst/>
          </a:prstGeom>
          <a:noFill/>
          <a:ln w="0">
            <a:noFill/>
          </a:ln>
        </p:spPr>
        <p:txBody>
          <a:bodyPr lIns="91440" tIns="45720" rIns="91440" bIns="45720" anchor="ctr">
            <a:noAutofit/>
          </a:bodyPr>
          <a:lstStyle>
            <a:lvl1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zh-CN" sz="1200" b="0" u="sng" strike="noStrike">
                <a:solidFill>
                  <a:srgbClr val="898989"/>
                </a:solidFill>
                <a:effectLst/>
                <a:uFillTx/>
                <a:latin typeface="Calibri"/>
                <a:ea typeface="宋体"/>
              </a:defRPr>
            </a:lvl1pPr>
          </a:lstStyle>
          <a:p>
            <a: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7B5543C-6A0A-4CDB-9375-91A06C15EEDD}" type="slidenum">
              <a:rPr lang="en-US" altLang="zh-CN" sz="1200" b="0" u="sng" strike="noStrike">
                <a:solidFill>
                  <a:srgbClr val="898989"/>
                </a:solidFill>
                <a:effectLst/>
                <a:uFillTx/>
                <a:latin typeface="Calibri"/>
                <a:ea typeface="宋体"/>
              </a:rPr>
              <a: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200" b="0" u="sng" strike="noStrike">
              <a:solidFill>
                <a:srgbClr val="000000"/>
              </a:solidFill>
              <a:effectLst/>
              <a:uFillTx/>
              <a:latin typeface="Times New Roman"/>
            </a:endParaRPr>
          </a:p>
        </p:txBody>
      </p:sp>
    </p:spTree>
    <p:extLst>
      <p:ext uri="{BB962C8B-B14F-4D97-AF65-F5344CB8AC3E}">
        <p14:creationId xmlns:p14="http://schemas.microsoft.com/office/powerpoint/2010/main" val="2929971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3">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609600" y="274320"/>
            <a:ext cx="109728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0" u="none" strike="noStrike">
                <a:solidFill>
                  <a:srgbClr val="000000"/>
                </a:solidFill>
                <a:effectLst/>
                <a:uFillTx/>
                <a:latin typeface="Calibri"/>
              </a:rPr>
              <a:t>Click to edit the title text format</a:t>
            </a:r>
          </a:p>
        </p:txBody>
      </p:sp>
      <p:sp>
        <p:nvSpPr>
          <p:cNvPr id="13" name="PlaceHolder 2"/>
          <p:cNvSpPr>
            <a:spLocks noGrp="1"/>
          </p:cNvSpPr>
          <p:nvPr>
            <p:ph type="body"/>
          </p:nvPr>
        </p:nvSpPr>
        <p:spPr>
          <a:xfrm>
            <a:off x="609600" y="1600200"/>
            <a:ext cx="10972800" cy="4525920"/>
          </a:xfrm>
          <a:prstGeom prst="rect">
            <a:avLst/>
          </a:prstGeom>
          <a:noFill/>
          <a:ln w="0">
            <a:noFill/>
          </a:ln>
        </p:spPr>
        <p:txBody>
          <a:bodyPr lIns="90000" tIns="46800" rIns="90000" bIns="46800" anchor="t">
            <a:normAutofit/>
          </a:bodyPr>
          <a:lstStyle/>
          <a:p>
            <a:pPr marL="343080" indent="-34308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Click to edit the outline text format</a:t>
            </a:r>
          </a:p>
          <a:p>
            <a:pPr marL="743040" lvl="1" indent="-28584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Second Outline Level</a:t>
            </a:r>
          </a:p>
          <a:p>
            <a:pPr marL="1143000" lvl="2"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Third Outline Level</a:t>
            </a:r>
          </a:p>
          <a:p>
            <a:pPr marL="1600200" lvl="3"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Fourth Outline Level</a:t>
            </a:r>
          </a:p>
          <a:p>
            <a:pPr marL="2057400" lvl="4"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Fifth Outline Level</a:t>
            </a:r>
          </a:p>
          <a:p>
            <a:pPr marL="2057400" lvl="5"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Sixth Outline Level</a:t>
            </a:r>
          </a:p>
          <a:p>
            <a:pPr marL="2057400" lvl="6"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Seventh Outline Level</a:t>
            </a:r>
          </a:p>
        </p:txBody>
      </p:sp>
      <p:sp>
        <p:nvSpPr>
          <p:cNvPr id="14" name="PlaceHolder 3"/>
          <p:cNvSpPr>
            <a:spLocks noGrp="1"/>
          </p:cNvSpPr>
          <p:nvPr>
            <p:ph type="dt" idx="7"/>
          </p:nvPr>
        </p:nvSpPr>
        <p:spPr>
          <a:xfrm>
            <a:off x="609120" y="6356520"/>
            <a:ext cx="2844960" cy="365040"/>
          </a:xfrm>
          <a:prstGeom prst="rect">
            <a:avLst/>
          </a:prstGeom>
          <a:noFill/>
          <a:ln w="0">
            <a:noFill/>
          </a:ln>
        </p:spPr>
        <p:txBody>
          <a:bodyPr lIns="91440" tIns="45720" rIns="91440" bIns="45720" anchor="ctr">
            <a:noAutofit/>
          </a:bodyPr>
          <a:lstStyle>
            <a:lvl1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zh-CN" sz="1200" b="0" u="sng" strike="noStrike">
                <a:solidFill>
                  <a:srgbClr val="898989"/>
                </a:solidFill>
                <a:effectLst/>
                <a:uFillTx/>
                <a:latin typeface="Calibri"/>
                <a:ea typeface="宋体"/>
              </a:defRPr>
            </a:lvl1pPr>
          </a:lstStyle>
          <a:p>
            <a: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BFC9B71-1C1F-44B7-800F-92E1BFCFBE4B}" type="datetime">
              <a:rPr lang="en-US" altLang="zh-CN" sz="1200" b="0" u="sng" strike="noStrike">
                <a:solidFill>
                  <a:srgbClr val="898989"/>
                </a:solidFill>
                <a:effectLst/>
                <a:uFillTx/>
                <a:latin typeface="Calibri"/>
                <a:ea typeface="宋体"/>
              </a:rPr>
              <a: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5/30/2026</a:t>
            </a:fld>
            <a:endParaRPr lang="en-US" sz="1200" b="0" u="sng" strike="noStrike">
              <a:solidFill>
                <a:srgbClr val="000000"/>
              </a:solidFill>
              <a:effectLst/>
              <a:uFillTx/>
              <a:latin typeface="Times New Roman"/>
            </a:endParaRPr>
          </a:p>
        </p:txBody>
      </p:sp>
      <p:sp>
        <p:nvSpPr>
          <p:cNvPr id="15" name="PlaceHolder 4"/>
          <p:cNvSpPr>
            <a:spLocks noGrp="1"/>
          </p:cNvSpPr>
          <p:nvPr>
            <p:ph type="ftr" idx="8"/>
          </p:nvPr>
        </p:nvSpPr>
        <p:spPr>
          <a:xfrm>
            <a:off x="4165440" y="6356520"/>
            <a:ext cx="3861120" cy="365040"/>
          </a:xfrm>
          <a:prstGeom prst="rect">
            <a:avLst/>
          </a:prstGeom>
          <a:noFill/>
          <a:ln w="0">
            <a:noFill/>
          </a:ln>
        </p:spPr>
        <p:txBody>
          <a:bodyPr lIns="91440" tIns="45720" rIns="91440" bIns="45720"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u="sng" strike="noStrike">
              <a:solidFill>
                <a:srgbClr val="000000"/>
              </a:solidFill>
              <a:effectLst/>
              <a:uFillTx/>
              <a:latin typeface="Times New Roman"/>
            </a:endParaRPr>
          </a:p>
        </p:txBody>
      </p:sp>
      <p:sp>
        <p:nvSpPr>
          <p:cNvPr id="16" name="PlaceHolder 5"/>
          <p:cNvSpPr>
            <a:spLocks noGrp="1"/>
          </p:cNvSpPr>
          <p:nvPr>
            <p:ph type="sldNum" idx="9"/>
          </p:nvPr>
        </p:nvSpPr>
        <p:spPr>
          <a:xfrm>
            <a:off x="8736960" y="6356520"/>
            <a:ext cx="2844960" cy="365040"/>
          </a:xfrm>
          <a:prstGeom prst="rect">
            <a:avLst/>
          </a:prstGeom>
          <a:noFill/>
          <a:ln w="0">
            <a:noFill/>
          </a:ln>
        </p:spPr>
        <p:txBody>
          <a:bodyPr lIns="91440" tIns="45720" rIns="91440" bIns="45720" anchor="ctr">
            <a:noAutofit/>
          </a:bodyPr>
          <a:lstStyle>
            <a:lvl1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zh-CN" sz="1200" b="0" u="sng" strike="noStrike">
                <a:solidFill>
                  <a:srgbClr val="898989"/>
                </a:solidFill>
                <a:effectLst/>
                <a:uFillTx/>
                <a:latin typeface="Calibri"/>
                <a:ea typeface="宋体"/>
              </a:defRPr>
            </a:lvl1pPr>
          </a:lstStyle>
          <a:p>
            <a: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2836511-4D1E-4826-9902-FB2950DD04CA}" type="slidenum">
              <a:rPr lang="en-US" altLang="zh-CN" sz="1200" b="0" u="sng" strike="noStrike">
                <a:solidFill>
                  <a:srgbClr val="898989"/>
                </a:solidFill>
                <a:effectLst/>
                <a:uFillTx/>
                <a:latin typeface="Calibri"/>
                <a:ea typeface="宋体"/>
              </a:rPr>
              <a: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200" b="0" u="sng" strike="noStrike">
              <a:solidFill>
                <a:srgbClr val="000000"/>
              </a:solidFill>
              <a:effectLst/>
              <a:uFillTx/>
              <a:latin typeface="Times New Roman"/>
            </a:endParaRPr>
          </a:p>
        </p:txBody>
      </p:sp>
    </p:spTree>
    <p:extLst>
      <p:ext uri="{BB962C8B-B14F-4D97-AF65-F5344CB8AC3E}">
        <p14:creationId xmlns:p14="http://schemas.microsoft.com/office/powerpoint/2010/main" val="2115777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6">
    <p:bg>
      <p:bgPr>
        <a:solidFill>
          <a:srgbClr val="FFFFFF"/>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609600" y="274320"/>
            <a:ext cx="10972800" cy="1143000"/>
          </a:xfrm>
          <a:prstGeom prst="rect">
            <a:avLst/>
          </a:prstGeom>
          <a:noFill/>
          <a:ln w="0">
            <a:noFill/>
          </a:ln>
        </p:spPr>
        <p:txBody>
          <a:bodyPr lIns="90000" tIns="46800" rIns="90000" bIns="46800" anchor="ctr">
            <a:noAutofit/>
          </a:bodyPr>
          <a:lstStyle/>
          <a:p>
            <a:pPr indent="0" algn="ct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0" u="none" strike="noStrike">
                <a:solidFill>
                  <a:srgbClr val="000000"/>
                </a:solidFill>
                <a:effectLst/>
                <a:uFillTx/>
                <a:latin typeface="Calibri"/>
              </a:rPr>
              <a:t>Click to edit the title text format</a:t>
            </a:r>
          </a:p>
        </p:txBody>
      </p:sp>
      <p:sp>
        <p:nvSpPr>
          <p:cNvPr id="18" name="PlaceHolder 2"/>
          <p:cNvSpPr>
            <a:spLocks noGrp="1"/>
          </p:cNvSpPr>
          <p:nvPr>
            <p:ph type="body"/>
          </p:nvPr>
        </p:nvSpPr>
        <p:spPr>
          <a:xfrm>
            <a:off x="609600" y="1600200"/>
            <a:ext cx="10972800" cy="4525920"/>
          </a:xfrm>
          <a:prstGeom prst="rect">
            <a:avLst/>
          </a:prstGeom>
          <a:noFill/>
          <a:ln w="0">
            <a:noFill/>
          </a:ln>
        </p:spPr>
        <p:txBody>
          <a:bodyPr lIns="90000" tIns="46800" rIns="90000" bIns="46800" anchor="t">
            <a:normAutofit/>
          </a:bodyPr>
          <a:lstStyle/>
          <a:p>
            <a:pPr marL="343080" indent="-34308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Click to edit the outline text format</a:t>
            </a:r>
          </a:p>
          <a:p>
            <a:pPr marL="743040" lvl="1" indent="-28584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Second Outline Level</a:t>
            </a:r>
          </a:p>
          <a:p>
            <a:pPr marL="1143000" lvl="2"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Third Outline Level</a:t>
            </a:r>
          </a:p>
          <a:p>
            <a:pPr marL="1600200" lvl="3"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Fourth Outline Level</a:t>
            </a:r>
          </a:p>
          <a:p>
            <a:pPr marL="2057400" lvl="4"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Fifth Outline Level</a:t>
            </a:r>
          </a:p>
          <a:p>
            <a:pPr marL="2057400" lvl="5"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Sixth Outline Level</a:t>
            </a:r>
          </a:p>
          <a:p>
            <a:pPr marL="2057400" lvl="6" indent="-228600">
              <a:spcBef>
                <a:spcPts val="799"/>
              </a:spcBef>
              <a:buClr>
                <a:srgbClr val="000000"/>
              </a:buClr>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0" u="none" strike="noStrike">
                <a:solidFill>
                  <a:srgbClr val="000000"/>
                </a:solidFill>
                <a:effectLst/>
                <a:uFillTx/>
                <a:latin typeface="Calibri"/>
              </a:rPr>
              <a:t>Seventh Outline Level</a:t>
            </a:r>
          </a:p>
        </p:txBody>
      </p:sp>
      <p:sp>
        <p:nvSpPr>
          <p:cNvPr id="19" name="PlaceHolder 3"/>
          <p:cNvSpPr>
            <a:spLocks noGrp="1"/>
          </p:cNvSpPr>
          <p:nvPr>
            <p:ph type="dt" idx="10"/>
          </p:nvPr>
        </p:nvSpPr>
        <p:spPr>
          <a:xfrm>
            <a:off x="609120" y="6356520"/>
            <a:ext cx="2844960" cy="365040"/>
          </a:xfrm>
          <a:prstGeom prst="rect">
            <a:avLst/>
          </a:prstGeom>
          <a:noFill/>
          <a:ln w="0">
            <a:noFill/>
          </a:ln>
        </p:spPr>
        <p:txBody>
          <a:bodyPr lIns="91440" tIns="45720" rIns="91440" bIns="45720" anchor="ctr">
            <a:noAutofit/>
          </a:bodyPr>
          <a:lstStyle>
            <a:lvl1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zh-CN" sz="1200" b="0" u="sng" strike="noStrike">
                <a:solidFill>
                  <a:srgbClr val="898989"/>
                </a:solidFill>
                <a:effectLst/>
                <a:uFillTx/>
                <a:latin typeface="Calibri"/>
                <a:ea typeface="宋体"/>
              </a:defRPr>
            </a:lvl1pPr>
          </a:lstStyle>
          <a:p>
            <a: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DAEE1AA-1926-4A0E-BDE3-343192D58C44}" type="datetime">
              <a:rPr lang="en-US" altLang="zh-CN" sz="1200" b="0" u="sng" strike="noStrike">
                <a:solidFill>
                  <a:srgbClr val="898989"/>
                </a:solidFill>
                <a:effectLst/>
                <a:uFillTx/>
                <a:latin typeface="Calibri"/>
                <a:ea typeface="宋体"/>
              </a:rPr>
              <a:pPr indent="0">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5/30/2026</a:t>
            </a:fld>
            <a:endParaRPr lang="en-US" sz="1200" b="0" u="sng" strike="noStrike">
              <a:solidFill>
                <a:srgbClr val="000000"/>
              </a:solidFill>
              <a:effectLst/>
              <a:uFillTx/>
              <a:latin typeface="Times New Roman"/>
            </a:endParaRPr>
          </a:p>
        </p:txBody>
      </p:sp>
      <p:sp>
        <p:nvSpPr>
          <p:cNvPr id="20" name="PlaceHolder 4"/>
          <p:cNvSpPr>
            <a:spLocks noGrp="1"/>
          </p:cNvSpPr>
          <p:nvPr>
            <p:ph type="ftr" idx="11"/>
          </p:nvPr>
        </p:nvSpPr>
        <p:spPr>
          <a:xfrm>
            <a:off x="4165440" y="6356520"/>
            <a:ext cx="3861120" cy="365040"/>
          </a:xfrm>
          <a:prstGeom prst="rect">
            <a:avLst/>
          </a:prstGeom>
          <a:noFill/>
          <a:ln w="0">
            <a:noFill/>
          </a:ln>
        </p:spPr>
        <p:txBody>
          <a:bodyPr lIns="91440" tIns="45720" rIns="91440" bIns="45720" anchor="ctr">
            <a:noAutofit/>
          </a:body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0" u="sng" strike="noStrike">
              <a:solidFill>
                <a:srgbClr val="000000"/>
              </a:solidFill>
              <a:effectLst/>
              <a:uFillTx/>
              <a:latin typeface="Times New Roman"/>
            </a:endParaRPr>
          </a:p>
        </p:txBody>
      </p:sp>
      <p:sp>
        <p:nvSpPr>
          <p:cNvPr id="21" name="PlaceHolder 5"/>
          <p:cNvSpPr>
            <a:spLocks noGrp="1"/>
          </p:cNvSpPr>
          <p:nvPr>
            <p:ph type="sldNum" idx="12"/>
          </p:nvPr>
        </p:nvSpPr>
        <p:spPr>
          <a:xfrm>
            <a:off x="8736960" y="6356520"/>
            <a:ext cx="2844960" cy="365040"/>
          </a:xfrm>
          <a:prstGeom prst="rect">
            <a:avLst/>
          </a:prstGeom>
          <a:noFill/>
          <a:ln w="0">
            <a:noFill/>
          </a:ln>
        </p:spPr>
        <p:txBody>
          <a:bodyPr lIns="91440" tIns="45720" rIns="91440" bIns="45720" anchor="ctr">
            <a:noAutofit/>
          </a:bodyPr>
          <a:lstStyle>
            <a:lvl1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lang="zh-CN" sz="1200" b="0" u="sng" strike="noStrike">
                <a:solidFill>
                  <a:srgbClr val="898989"/>
                </a:solidFill>
                <a:effectLst/>
                <a:uFillTx/>
                <a:latin typeface="Calibri"/>
                <a:ea typeface="宋体"/>
              </a:defRPr>
            </a:lvl1pPr>
          </a:lstStyle>
          <a:p>
            <a: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91380C8-C537-4601-A960-6B71F1E3D8B1}" type="slidenum">
              <a:rPr lang="en-US" altLang="zh-CN" sz="1200" b="0" u="sng" strike="noStrike">
                <a:solidFill>
                  <a:srgbClr val="898989"/>
                </a:solidFill>
                <a:effectLst/>
                <a:uFillTx/>
                <a:latin typeface="Calibri"/>
                <a:ea typeface="宋体"/>
              </a:rPr>
              <a:pPr indent="0" algn="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200" b="0" u="sng" strike="noStrike">
              <a:solidFill>
                <a:srgbClr val="000000"/>
              </a:solidFill>
              <a:effectLst/>
              <a:uFillTx/>
              <a:latin typeface="Times New Roman"/>
            </a:endParaRPr>
          </a:p>
        </p:txBody>
      </p:sp>
    </p:spTree>
    <p:extLst>
      <p:ext uri="{BB962C8B-B14F-4D97-AF65-F5344CB8AC3E}">
        <p14:creationId xmlns:p14="http://schemas.microsoft.com/office/powerpoint/2010/main" val="1209239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5/30/2026</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5875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9BEB-DD9F-71E4-8FF6-C32CD72634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44363B-DE2F-1356-2FC6-764D93322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94E6A-988E-D0D3-A659-1299C7F0F030}"/>
              </a:ext>
            </a:extLst>
          </p:cNvPr>
          <p:cNvSpPr>
            <a:spLocks noGrp="1"/>
          </p:cNvSpPr>
          <p:nvPr>
            <p:ph type="dt" sz="half" idx="10"/>
          </p:nvPr>
        </p:nvSpPr>
        <p:spPr/>
        <p:txBody>
          <a:bodyPr/>
          <a:lstStyle/>
          <a:p>
            <a:fld id="{D63F45C2-B315-4401-85F8-CC38D785DF89}" type="datetimeFigureOut">
              <a:rPr lang="en-US" smtClean="0"/>
              <a:t>5/30/2026</a:t>
            </a:fld>
            <a:endParaRPr lang="en-US"/>
          </a:p>
        </p:txBody>
      </p:sp>
      <p:sp>
        <p:nvSpPr>
          <p:cNvPr id="5" name="Footer Placeholder 4">
            <a:extLst>
              <a:ext uri="{FF2B5EF4-FFF2-40B4-BE49-F238E27FC236}">
                <a16:creationId xmlns:a16="http://schemas.microsoft.com/office/drawing/2014/main" id="{73CA9033-D7F7-81AC-784B-397DFB200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962AF-6B1A-030D-46BF-E889B964A996}"/>
              </a:ext>
            </a:extLst>
          </p:cNvPr>
          <p:cNvSpPr>
            <a:spLocks noGrp="1"/>
          </p:cNvSpPr>
          <p:nvPr>
            <p:ph type="sldNum" sz="quarter" idx="12"/>
          </p:nvPr>
        </p:nvSpPr>
        <p:spPr/>
        <p:txBody>
          <a:bodyPr/>
          <a:lstStyle/>
          <a:p>
            <a:fld id="{B75CC399-B56E-446C-87EA-4E68DE1AE5F0}" type="slidenum">
              <a:rPr lang="en-US" smtClean="0"/>
              <a:t>‹#›</a:t>
            </a:fld>
            <a:endParaRPr lang="en-US"/>
          </a:p>
        </p:txBody>
      </p:sp>
    </p:spTree>
    <p:extLst>
      <p:ext uri="{BB962C8B-B14F-4D97-AF65-F5344CB8AC3E}">
        <p14:creationId xmlns:p14="http://schemas.microsoft.com/office/powerpoint/2010/main" val="622035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5/30/2026</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18723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2765277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67713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29633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75363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20432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65208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65819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6137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89445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08728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5/30/2026</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25594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2031457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72CF356-7573-6E97-B7F7-13D52DDF9F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73AF4AC-E12F-87B1-E165-B1E1BF0D30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202AA9C-D41B-AEC5-F238-1219EFE13787}"/>
              </a:ext>
            </a:extLst>
          </p:cNvPr>
          <p:cNvSpPr>
            <a:spLocks noGrp="1" noChangeArrowheads="1"/>
          </p:cNvSpPr>
          <p:nvPr>
            <p:ph type="sldNum" sz="quarter" idx="12"/>
          </p:nvPr>
        </p:nvSpPr>
        <p:spPr>
          <a:ln/>
        </p:spPr>
        <p:txBody>
          <a:bodyPr/>
          <a:lstStyle>
            <a:lvl1pPr>
              <a:defRPr/>
            </a:lvl1pPr>
          </a:lstStyle>
          <a:p>
            <a:pPr>
              <a:defRPr/>
            </a:pPr>
            <a:fld id="{3867DDAA-1DF3-4129-989E-85E9BC27E73F}" type="slidenum">
              <a:rPr lang="en-US" altLang="en-US"/>
              <a:pPr>
                <a:defRPr/>
              </a:pPr>
              <a:t>‹#›</a:t>
            </a:fld>
            <a:endParaRPr lang="en-US" altLang="en-US"/>
          </a:p>
        </p:txBody>
      </p:sp>
    </p:spTree>
    <p:extLst>
      <p:ext uri="{BB962C8B-B14F-4D97-AF65-F5344CB8AC3E}">
        <p14:creationId xmlns:p14="http://schemas.microsoft.com/office/powerpoint/2010/main" val="3448239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CE8D59-FD0E-5C28-B2A8-1C8AA5936A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743315E-7816-151F-E661-E6252C4371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11229C6-60DC-C730-AD67-235B580D4AF0}"/>
              </a:ext>
            </a:extLst>
          </p:cNvPr>
          <p:cNvSpPr>
            <a:spLocks noGrp="1" noChangeArrowheads="1"/>
          </p:cNvSpPr>
          <p:nvPr>
            <p:ph type="sldNum" sz="quarter" idx="12"/>
          </p:nvPr>
        </p:nvSpPr>
        <p:spPr>
          <a:ln/>
        </p:spPr>
        <p:txBody>
          <a:bodyPr/>
          <a:lstStyle>
            <a:lvl1pPr>
              <a:defRPr/>
            </a:lvl1pPr>
          </a:lstStyle>
          <a:p>
            <a:pPr>
              <a:defRPr/>
            </a:pPr>
            <a:fld id="{2065E4DD-52AF-42C7-8549-7A048F060284}" type="slidenum">
              <a:rPr lang="en-US" altLang="en-US"/>
              <a:pPr>
                <a:defRPr/>
              </a:pPr>
              <a:t>‹#›</a:t>
            </a:fld>
            <a:endParaRPr lang="en-US" altLang="en-US"/>
          </a:p>
        </p:txBody>
      </p:sp>
    </p:spTree>
    <p:extLst>
      <p:ext uri="{BB962C8B-B14F-4D97-AF65-F5344CB8AC3E}">
        <p14:creationId xmlns:p14="http://schemas.microsoft.com/office/powerpoint/2010/main" val="525448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70A31A1F-6D43-E897-DEE8-EF4C87AF1B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BDB9F61-36E2-9DAC-56B8-53A9DE6443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F48DB0-95BF-A742-11DE-93B5AAD6C526}"/>
              </a:ext>
            </a:extLst>
          </p:cNvPr>
          <p:cNvSpPr>
            <a:spLocks noGrp="1" noChangeArrowheads="1"/>
          </p:cNvSpPr>
          <p:nvPr>
            <p:ph type="sldNum" sz="quarter" idx="12"/>
          </p:nvPr>
        </p:nvSpPr>
        <p:spPr>
          <a:ln/>
        </p:spPr>
        <p:txBody>
          <a:bodyPr/>
          <a:lstStyle>
            <a:lvl1pPr>
              <a:defRPr/>
            </a:lvl1pPr>
          </a:lstStyle>
          <a:p>
            <a:pPr>
              <a:defRPr/>
            </a:pPr>
            <a:fld id="{E2B0BB47-C03A-489C-82BF-038E18B0AD22}" type="slidenum">
              <a:rPr lang="en-US" altLang="en-US"/>
              <a:pPr>
                <a:defRPr/>
              </a:pPr>
              <a:t>‹#›</a:t>
            </a:fld>
            <a:endParaRPr lang="en-US" altLang="en-US"/>
          </a:p>
        </p:txBody>
      </p:sp>
    </p:spTree>
    <p:extLst>
      <p:ext uri="{BB962C8B-B14F-4D97-AF65-F5344CB8AC3E}">
        <p14:creationId xmlns:p14="http://schemas.microsoft.com/office/powerpoint/2010/main" val="3805871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BDEA85-0535-E33D-4174-4F02A604B5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95199D0-5CF7-6947-4095-E44F4CB55B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19AC073-C9CF-F71B-E538-1F574999CF3A}"/>
              </a:ext>
            </a:extLst>
          </p:cNvPr>
          <p:cNvSpPr>
            <a:spLocks noGrp="1" noChangeArrowheads="1"/>
          </p:cNvSpPr>
          <p:nvPr>
            <p:ph type="sldNum" sz="quarter" idx="12"/>
          </p:nvPr>
        </p:nvSpPr>
        <p:spPr>
          <a:ln/>
        </p:spPr>
        <p:txBody>
          <a:bodyPr/>
          <a:lstStyle>
            <a:lvl1pPr>
              <a:defRPr/>
            </a:lvl1pPr>
          </a:lstStyle>
          <a:p>
            <a:pPr>
              <a:defRPr/>
            </a:pPr>
            <a:fld id="{B774E89F-F9D0-4E5D-A586-96A4B4338CB4}" type="slidenum">
              <a:rPr lang="en-US" altLang="en-US"/>
              <a:pPr>
                <a:defRPr/>
              </a:pPr>
              <a:t>‹#›</a:t>
            </a:fld>
            <a:endParaRPr lang="en-US" altLang="en-US"/>
          </a:p>
        </p:txBody>
      </p:sp>
    </p:spTree>
    <p:extLst>
      <p:ext uri="{BB962C8B-B14F-4D97-AF65-F5344CB8AC3E}">
        <p14:creationId xmlns:p14="http://schemas.microsoft.com/office/powerpoint/2010/main" val="2819465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10C394-B996-0926-227B-6659342385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BDB77C6-DFF3-E606-2D0E-3D14E391F9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197EC60-5C8A-AD68-6A3B-F6B4E78F0E14}"/>
              </a:ext>
            </a:extLst>
          </p:cNvPr>
          <p:cNvSpPr>
            <a:spLocks noGrp="1" noChangeArrowheads="1"/>
          </p:cNvSpPr>
          <p:nvPr>
            <p:ph type="sldNum" sz="quarter" idx="12"/>
          </p:nvPr>
        </p:nvSpPr>
        <p:spPr>
          <a:ln/>
        </p:spPr>
        <p:txBody>
          <a:bodyPr/>
          <a:lstStyle>
            <a:lvl1pPr>
              <a:defRPr/>
            </a:lvl1pPr>
          </a:lstStyle>
          <a:p>
            <a:pPr>
              <a:defRPr/>
            </a:pPr>
            <a:fld id="{C458CB9D-A4EF-4CF5-8FFC-2E524FA54AC5}" type="slidenum">
              <a:rPr lang="en-US" altLang="en-US"/>
              <a:pPr>
                <a:defRPr/>
              </a:pPr>
              <a:t>‹#›</a:t>
            </a:fld>
            <a:endParaRPr lang="en-US" altLang="en-US"/>
          </a:p>
        </p:txBody>
      </p:sp>
    </p:spTree>
    <p:extLst>
      <p:ext uri="{BB962C8B-B14F-4D97-AF65-F5344CB8AC3E}">
        <p14:creationId xmlns:p14="http://schemas.microsoft.com/office/powerpoint/2010/main" val="2520078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1F84F1-9D8A-EC66-2FC2-96676E02D0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53EA206-AEC9-124B-759C-F1B60C3EFA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A95CD5A-B874-B150-AECE-180629B9C7E9}"/>
              </a:ext>
            </a:extLst>
          </p:cNvPr>
          <p:cNvSpPr>
            <a:spLocks noGrp="1" noChangeArrowheads="1"/>
          </p:cNvSpPr>
          <p:nvPr>
            <p:ph type="sldNum" sz="quarter" idx="12"/>
          </p:nvPr>
        </p:nvSpPr>
        <p:spPr>
          <a:ln/>
        </p:spPr>
        <p:txBody>
          <a:bodyPr/>
          <a:lstStyle>
            <a:lvl1pPr>
              <a:defRPr/>
            </a:lvl1pPr>
          </a:lstStyle>
          <a:p>
            <a:pPr>
              <a:defRPr/>
            </a:pPr>
            <a:fld id="{F6EA72F9-6937-4F75-A23A-A7A08EB012BD}" type="slidenum">
              <a:rPr lang="en-US" altLang="en-US"/>
              <a:pPr>
                <a:defRPr/>
              </a:pPr>
              <a:t>‹#›</a:t>
            </a:fld>
            <a:endParaRPr lang="en-US" altLang="en-US"/>
          </a:p>
        </p:txBody>
      </p:sp>
    </p:spTree>
    <p:extLst>
      <p:ext uri="{BB962C8B-B14F-4D97-AF65-F5344CB8AC3E}">
        <p14:creationId xmlns:p14="http://schemas.microsoft.com/office/powerpoint/2010/main" val="279450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A10880-B571-0646-0974-6F1117EA60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E61CCD6-93D5-3445-58AE-98C6ED23F0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5350C62-16D6-CA60-7A60-690ED2D34E7E}"/>
              </a:ext>
            </a:extLst>
          </p:cNvPr>
          <p:cNvSpPr>
            <a:spLocks noGrp="1" noChangeArrowheads="1"/>
          </p:cNvSpPr>
          <p:nvPr>
            <p:ph type="sldNum" sz="quarter" idx="12"/>
          </p:nvPr>
        </p:nvSpPr>
        <p:spPr>
          <a:ln/>
        </p:spPr>
        <p:txBody>
          <a:bodyPr/>
          <a:lstStyle>
            <a:lvl1pPr>
              <a:defRPr/>
            </a:lvl1pPr>
          </a:lstStyle>
          <a:p>
            <a:pPr>
              <a:defRPr/>
            </a:pPr>
            <a:fld id="{67CEC858-48CA-45EF-8E3F-169049AC6CDB}" type="slidenum">
              <a:rPr lang="en-US" altLang="en-US"/>
              <a:pPr>
                <a:defRPr/>
              </a:pPr>
              <a:t>‹#›</a:t>
            </a:fld>
            <a:endParaRPr lang="en-US" altLang="en-US"/>
          </a:p>
        </p:txBody>
      </p:sp>
    </p:spTree>
    <p:extLst>
      <p:ext uri="{BB962C8B-B14F-4D97-AF65-F5344CB8AC3E}">
        <p14:creationId xmlns:p14="http://schemas.microsoft.com/office/powerpoint/2010/main" val="3356363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BC535AE-8D81-562A-19DE-3E6AD7C624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5D7016F-76E3-6592-1F72-42EEF32F73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558DDB5-D1D0-540E-7AEE-A2C401E0DDE0}"/>
              </a:ext>
            </a:extLst>
          </p:cNvPr>
          <p:cNvSpPr>
            <a:spLocks noGrp="1" noChangeArrowheads="1"/>
          </p:cNvSpPr>
          <p:nvPr>
            <p:ph type="sldNum" sz="quarter" idx="12"/>
          </p:nvPr>
        </p:nvSpPr>
        <p:spPr>
          <a:ln/>
        </p:spPr>
        <p:txBody>
          <a:bodyPr/>
          <a:lstStyle>
            <a:lvl1pPr>
              <a:defRPr/>
            </a:lvl1pPr>
          </a:lstStyle>
          <a:p>
            <a:pPr>
              <a:defRPr/>
            </a:pPr>
            <a:fld id="{67BEA60A-B28F-47FB-B263-9F9A9FD0A270}" type="slidenum">
              <a:rPr lang="en-US" altLang="en-US"/>
              <a:pPr>
                <a:defRPr/>
              </a:pPr>
              <a:t>‹#›</a:t>
            </a:fld>
            <a:endParaRPr lang="en-US" altLang="en-US"/>
          </a:p>
        </p:txBody>
      </p:sp>
    </p:spTree>
    <p:extLst>
      <p:ext uri="{BB962C8B-B14F-4D97-AF65-F5344CB8AC3E}">
        <p14:creationId xmlns:p14="http://schemas.microsoft.com/office/powerpoint/2010/main" val="2180995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903A7E4-A71A-5EB0-3F7F-FB704F1B7E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0EC5220-C4F3-2D9B-30F6-188B34DBF7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E7BC5D3-8E9F-8CED-B157-9C23BAFCCD7D}"/>
              </a:ext>
            </a:extLst>
          </p:cNvPr>
          <p:cNvSpPr>
            <a:spLocks noGrp="1" noChangeArrowheads="1"/>
          </p:cNvSpPr>
          <p:nvPr>
            <p:ph type="sldNum" sz="quarter" idx="12"/>
          </p:nvPr>
        </p:nvSpPr>
        <p:spPr>
          <a:ln/>
        </p:spPr>
        <p:txBody>
          <a:bodyPr/>
          <a:lstStyle>
            <a:lvl1pPr>
              <a:defRPr/>
            </a:lvl1pPr>
          </a:lstStyle>
          <a:p>
            <a:pPr>
              <a:defRPr/>
            </a:pPr>
            <a:fld id="{BA271183-C76D-4047-8133-2A6DACD30F10}" type="slidenum">
              <a:rPr lang="en-US" altLang="en-US"/>
              <a:pPr>
                <a:defRPr/>
              </a:pPr>
              <a:t>‹#›</a:t>
            </a:fld>
            <a:endParaRPr lang="en-US" altLang="en-US"/>
          </a:p>
        </p:txBody>
      </p:sp>
    </p:spTree>
    <p:extLst>
      <p:ext uri="{BB962C8B-B14F-4D97-AF65-F5344CB8AC3E}">
        <p14:creationId xmlns:p14="http://schemas.microsoft.com/office/powerpoint/2010/main" val="1609320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5E499B-9980-7519-16A7-4CCD0F7194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92AF456-A46B-6BDE-6D6D-A9F4D3E8F7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5421D33-BED1-2656-18DC-213590789F2A}"/>
              </a:ext>
            </a:extLst>
          </p:cNvPr>
          <p:cNvSpPr>
            <a:spLocks noGrp="1" noChangeArrowheads="1"/>
          </p:cNvSpPr>
          <p:nvPr>
            <p:ph type="sldNum" sz="quarter" idx="12"/>
          </p:nvPr>
        </p:nvSpPr>
        <p:spPr>
          <a:ln/>
        </p:spPr>
        <p:txBody>
          <a:bodyPr/>
          <a:lstStyle>
            <a:lvl1pPr>
              <a:defRPr/>
            </a:lvl1pPr>
          </a:lstStyle>
          <a:p>
            <a:pPr>
              <a:defRPr/>
            </a:pPr>
            <a:fld id="{4F3A8CC6-8BD5-4D3F-B24F-4C791E719F1A}" type="slidenum">
              <a:rPr lang="en-US" altLang="en-US"/>
              <a:pPr>
                <a:defRPr/>
              </a:pPr>
              <a:t>‹#›</a:t>
            </a:fld>
            <a:endParaRPr lang="en-US" altLang="en-US"/>
          </a:p>
        </p:txBody>
      </p:sp>
    </p:spTree>
    <p:extLst>
      <p:ext uri="{BB962C8B-B14F-4D97-AF65-F5344CB8AC3E}">
        <p14:creationId xmlns:p14="http://schemas.microsoft.com/office/powerpoint/2010/main" val="385474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1394811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5FF82B-456E-404B-B81A-F19A1FCF11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1D3F9BE-C8A7-1E3F-32AD-89CD2F4B7E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43EC231-BF1B-530E-6DE0-1D5602E2C68F}"/>
              </a:ext>
            </a:extLst>
          </p:cNvPr>
          <p:cNvSpPr>
            <a:spLocks noGrp="1" noChangeArrowheads="1"/>
          </p:cNvSpPr>
          <p:nvPr>
            <p:ph type="sldNum" sz="quarter" idx="12"/>
          </p:nvPr>
        </p:nvSpPr>
        <p:spPr>
          <a:ln/>
        </p:spPr>
        <p:txBody>
          <a:bodyPr/>
          <a:lstStyle>
            <a:lvl1pPr>
              <a:defRPr/>
            </a:lvl1pPr>
          </a:lstStyle>
          <a:p>
            <a:pPr>
              <a:defRPr/>
            </a:pPr>
            <a:fld id="{B8E9280F-1040-49CF-A2C7-D6A63634E635}" type="slidenum">
              <a:rPr lang="en-US" altLang="en-US"/>
              <a:pPr>
                <a:defRPr/>
              </a:pPr>
              <a:t>‹#›</a:t>
            </a:fld>
            <a:endParaRPr lang="en-US" altLang="en-US"/>
          </a:p>
        </p:txBody>
      </p:sp>
    </p:spTree>
    <p:extLst>
      <p:ext uri="{BB962C8B-B14F-4D97-AF65-F5344CB8AC3E}">
        <p14:creationId xmlns:p14="http://schemas.microsoft.com/office/powerpoint/2010/main" val="109750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1351"/>
            </a:lvl1pPr>
            <a:lvl2pPr marL="257168" indent="0" algn="ctr">
              <a:buNone/>
              <a:defRPr sz="1125"/>
            </a:lvl2pPr>
            <a:lvl3pPr marL="514338" indent="0" algn="ctr">
              <a:buNone/>
              <a:defRPr sz="1015"/>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032918"/>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5000908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1351">
                <a:solidFill>
                  <a:schemeClr val="tx1">
                    <a:tint val="75000"/>
                  </a:schemeClr>
                </a:solidFill>
              </a:defRPr>
            </a:lvl1pPr>
            <a:lvl2pPr marL="257168" indent="0">
              <a:buNone/>
              <a:defRPr sz="1125">
                <a:solidFill>
                  <a:schemeClr val="tx1">
                    <a:tint val="75000"/>
                  </a:schemeClr>
                </a:solidFill>
              </a:defRPr>
            </a:lvl2pPr>
            <a:lvl3pPr marL="514338" indent="0">
              <a:buNone/>
              <a:defRPr sz="1015">
                <a:solidFill>
                  <a:schemeClr val="tx1">
                    <a:tint val="75000"/>
                  </a:schemeClr>
                </a:solidFill>
              </a:defRPr>
            </a:lvl3pPr>
            <a:lvl4pPr marL="771506" indent="0">
              <a:buNone/>
              <a:defRPr sz="900">
                <a:solidFill>
                  <a:schemeClr val="tx1">
                    <a:tint val="75000"/>
                  </a:schemeClr>
                </a:solidFill>
              </a:defRPr>
            </a:lvl4pPr>
            <a:lvl5pPr marL="1028674"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81075874"/>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914400" y="1981200"/>
            <a:ext cx="5077968"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9632" y="1981200"/>
            <a:ext cx="5077968"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966819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7" y="1778439"/>
            <a:ext cx="4873575" cy="823912"/>
          </a:xfrm>
        </p:spPr>
        <p:txBody>
          <a:bodyPr anchor="ctr" anchorCtr="0"/>
          <a:lstStyle>
            <a:lvl1pPr marL="0" indent="0">
              <a:buNone/>
              <a:defRPr sz="1575"/>
            </a:lvl1pPr>
            <a:lvl2pPr marL="257168" indent="0">
              <a:buNone/>
              <a:defRPr sz="1351"/>
            </a:lvl2pPr>
            <a:lvl3pPr marL="514338" indent="0">
              <a:buNone/>
              <a:defRPr sz="1125"/>
            </a:lvl3pPr>
            <a:lvl4pPr marL="771506" indent="0">
              <a:buNone/>
              <a:defRPr sz="1015"/>
            </a:lvl4pPr>
            <a:lvl5pPr marL="1028674" indent="0">
              <a:buNone/>
              <a:defRPr sz="1015"/>
            </a:lvl5pPr>
            <a:lvl6pPr marL="1285843" indent="0">
              <a:buNone/>
              <a:defRPr sz="1015"/>
            </a:lvl6pPr>
            <a:lvl7pPr marL="1543012" indent="0">
              <a:buNone/>
              <a:defRPr sz="1015"/>
            </a:lvl7pPr>
            <a:lvl8pPr marL="1800180" indent="0">
              <a:buNone/>
              <a:defRPr sz="1015"/>
            </a:lvl8pPr>
            <a:lvl9pPr marL="2057349" indent="0">
              <a:buNone/>
              <a:defRPr sz="1015"/>
            </a:lvl9pPr>
          </a:lstStyle>
          <a:p>
            <a:pPr lvl="0"/>
            <a:r>
              <a:rPr lang="zh-CN" altLang="en-US"/>
              <a:t>单击此处编辑母版文本样式</a:t>
            </a:r>
          </a:p>
        </p:txBody>
      </p:sp>
      <p:sp>
        <p:nvSpPr>
          <p:cNvPr id="4" name="内容占位符 3"/>
          <p:cNvSpPr>
            <a:spLocks noGrp="1"/>
          </p:cNvSpPr>
          <p:nvPr>
            <p:ph sz="half" idx="2"/>
          </p:nvPr>
        </p:nvSpPr>
        <p:spPr>
          <a:xfrm>
            <a:off x="1186777"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1575"/>
            </a:lvl1pPr>
            <a:lvl2pPr marL="257168" indent="0">
              <a:buNone/>
              <a:defRPr sz="1351"/>
            </a:lvl2pPr>
            <a:lvl3pPr marL="514338" indent="0">
              <a:buNone/>
              <a:defRPr sz="1125"/>
            </a:lvl3pPr>
            <a:lvl4pPr marL="771506" indent="0">
              <a:buNone/>
              <a:defRPr sz="1015"/>
            </a:lvl4pPr>
            <a:lvl5pPr marL="1028674" indent="0">
              <a:buNone/>
              <a:defRPr sz="1015"/>
            </a:lvl5pPr>
            <a:lvl6pPr marL="1285843" indent="0">
              <a:buNone/>
              <a:defRPr sz="1015"/>
            </a:lvl6pPr>
            <a:lvl7pPr marL="1543012" indent="0">
              <a:buNone/>
              <a:defRPr sz="1015"/>
            </a:lvl7pPr>
            <a:lvl8pPr marL="1800180" indent="0">
              <a:buNone/>
              <a:defRPr sz="1015"/>
            </a:lvl8pPr>
            <a:lvl9pPr marL="2057349" indent="0">
              <a:buNone/>
              <a:defRPr sz="1015"/>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2026/5/30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46873656"/>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2026/5/30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58084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2026/5/30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373098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1800"/>
            </a:lvl1pPr>
            <a:lvl2pPr>
              <a:defRPr sz="1575"/>
            </a:lvl2pPr>
            <a:lvl3pPr>
              <a:defRPr sz="1351"/>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900"/>
            </a:lvl1pPr>
            <a:lvl2pPr marL="257168" indent="0">
              <a:buNone/>
              <a:defRPr sz="791"/>
            </a:lvl2pPr>
            <a:lvl3pPr marL="514338" indent="0">
              <a:buNone/>
              <a:defRPr sz="675"/>
            </a:lvl3pPr>
            <a:lvl4pPr marL="771506" indent="0">
              <a:buNone/>
              <a:defRPr sz="565"/>
            </a:lvl4pPr>
            <a:lvl5pPr marL="1028674" indent="0">
              <a:buNone/>
              <a:defRPr sz="565"/>
            </a:lvl5pPr>
            <a:lvl6pPr marL="1285843" indent="0">
              <a:buNone/>
              <a:defRPr sz="565"/>
            </a:lvl6pPr>
            <a:lvl7pPr marL="1543012" indent="0">
              <a:buNone/>
              <a:defRPr sz="565"/>
            </a:lvl7pPr>
            <a:lvl8pPr marL="1800180" indent="0">
              <a:buNone/>
              <a:defRPr sz="565"/>
            </a:lvl8pPr>
            <a:lvl9pPr marL="2057349" indent="0">
              <a:buNone/>
              <a:defRPr sz="5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en-US">
              <a:latin typeface="Times New Roman" panose="02020603050405020304" charset="0"/>
              <a:ea typeface="Times New Roman" panose="02020603050405020304" charset="0"/>
            </a:endParaRPr>
          </a:p>
        </p:txBody>
      </p:sp>
      <p:sp>
        <p:nvSpPr>
          <p:cNvPr id="6" name="页脚占位符 5"/>
          <p:cNvSpPr>
            <a:spLocks noGrp="1"/>
          </p:cNvSpPr>
          <p:nvPr>
            <p:ph type="ftr" sz="quarter" idx="11"/>
          </p:nvPr>
        </p:nvSpPr>
        <p:spPr/>
        <p:txBody>
          <a:bodyPr/>
          <a:lstStyle/>
          <a:p>
            <a:pPr lvl="0"/>
            <a:endParaRPr lang="en-US">
              <a:latin typeface="Times New Roman" panose="02020603050405020304" charset="0"/>
              <a:ea typeface="Times New Roman" panose="0202060305040502030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a:latin typeface="Times New Roman" panose="02020603050405020304" charset="0"/>
                <a:ea typeface="Times New Roman" panose="02020603050405020304" charset="0"/>
              </a:rPr>
              <a:t>‹#›</a:t>
            </a:fld>
            <a:endParaRPr lang="en-US">
              <a:latin typeface="Times New Roman" panose="02020603050405020304" charset="0"/>
              <a:ea typeface="Times New Roman" panose="02020603050405020304" charset="0"/>
            </a:endParaRPr>
          </a:p>
        </p:txBody>
      </p:sp>
    </p:spTree>
    <p:extLst>
      <p:ext uri="{BB962C8B-B14F-4D97-AF65-F5344CB8AC3E}">
        <p14:creationId xmlns:p14="http://schemas.microsoft.com/office/powerpoint/2010/main" val="27404711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1800"/>
            </a:lvl1pPr>
            <a:lvl2pPr marL="257168" indent="0">
              <a:buNone/>
              <a:defRPr sz="1575"/>
            </a:lvl2pPr>
            <a:lvl3pPr marL="514338" indent="0">
              <a:buNone/>
              <a:defRPr sz="1351"/>
            </a:lvl3pPr>
            <a:lvl4pPr marL="771506" indent="0">
              <a:buNone/>
              <a:defRPr sz="1125"/>
            </a:lvl4pPr>
            <a:lvl5pPr marL="1028674" indent="0">
              <a:buNone/>
              <a:defRPr sz="1125"/>
            </a:lvl5pPr>
            <a:lvl6pPr marL="1285843" indent="0">
              <a:buNone/>
              <a:defRPr sz="1125"/>
            </a:lvl6pPr>
            <a:lvl7pPr marL="1543012" indent="0">
              <a:buNone/>
              <a:defRPr sz="1125"/>
            </a:lvl7pPr>
            <a:lvl8pPr marL="1800180" indent="0">
              <a:buNone/>
              <a:defRPr sz="1125"/>
            </a:lvl8pPr>
            <a:lvl9pPr marL="2057349" indent="0">
              <a:buNone/>
              <a:defRPr sz="1125"/>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1125"/>
            </a:lvl1pPr>
            <a:lvl2pPr marL="257168" indent="0">
              <a:buNone/>
              <a:defRPr sz="1015"/>
            </a:lvl2pPr>
            <a:lvl3pPr marL="514338" indent="0">
              <a:buNone/>
              <a:defRPr sz="900"/>
            </a:lvl3pPr>
            <a:lvl4pPr marL="771506" indent="0">
              <a:buNone/>
              <a:defRPr sz="791"/>
            </a:lvl4pPr>
            <a:lvl5pPr marL="1028674" indent="0">
              <a:buNone/>
              <a:defRPr sz="791"/>
            </a:lvl5pPr>
            <a:lvl6pPr marL="1285843" indent="0">
              <a:buNone/>
              <a:defRPr sz="791"/>
            </a:lvl6pPr>
            <a:lvl7pPr marL="1543012" indent="0">
              <a:buNone/>
              <a:defRPr sz="791"/>
            </a:lvl7pPr>
            <a:lvl8pPr marL="1800180" indent="0">
              <a:buNone/>
              <a:defRPr sz="791"/>
            </a:lvl8pPr>
            <a:lvl9pPr marL="2057349" indent="0">
              <a:buNone/>
              <a:defRPr sz="791"/>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2026/5/30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662052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260982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en-US">
              <a:latin typeface="Times New Roman" panose="02020603050405020304" charset="0"/>
              <a:ea typeface="Times New Roman" panose="02020603050405020304" charset="0"/>
            </a:endParaRPr>
          </a:p>
        </p:txBody>
      </p:sp>
      <p:sp>
        <p:nvSpPr>
          <p:cNvPr id="5" name="页脚占位符 4"/>
          <p:cNvSpPr>
            <a:spLocks noGrp="1"/>
          </p:cNvSpPr>
          <p:nvPr>
            <p:ph type="ftr" sz="quarter" idx="11"/>
          </p:nvPr>
        </p:nvSpPr>
        <p:spPr/>
        <p:txBody>
          <a:bodyPr/>
          <a:lstStyle/>
          <a:p>
            <a:pPr lvl="0"/>
            <a:endParaRPr lang="en-US">
              <a:latin typeface="Times New Roman" panose="02020603050405020304" charset="0"/>
              <a:ea typeface="Times New Roman" panose="0202060305040502030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atin typeface="Times New Roman" panose="02020603050405020304" charset="0"/>
                <a:ea typeface="Times New Roman" panose="02020603050405020304" charset="0"/>
              </a:rPr>
              <a:t>‹#›</a:t>
            </a:fld>
            <a:endParaRPr lang="en-US">
              <a:latin typeface="Times New Roman" panose="02020603050405020304" charset="0"/>
              <a:ea typeface="Times New Roman" panose="02020603050405020304" charset="0"/>
            </a:endParaRPr>
          </a:p>
        </p:txBody>
      </p:sp>
    </p:spTree>
    <p:extLst>
      <p:ext uri="{BB962C8B-B14F-4D97-AF65-F5344CB8AC3E}">
        <p14:creationId xmlns:p14="http://schemas.microsoft.com/office/powerpoint/2010/main" val="3796597350"/>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609600"/>
            <a:ext cx="7622209"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2026/5/30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41373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D07E5EF-32A4-4890-9A1D-540FB43AC934}" type="datetimeFigureOut">
              <a:rPr lang="zh-CN" altLang="en-US" smtClean="0"/>
              <a:pPr>
                <a:defRPr/>
              </a:pPr>
              <a:t>2026/5/30</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A4C98B00-D57B-4FF9-AFB9-D76320E1EE7F}" type="slidenum">
              <a:rPr lang="zh-CN" altLang="en-US" smtClean="0"/>
              <a:pPr>
                <a:defRPr/>
              </a:pPr>
              <a:t>‹#›</a:t>
            </a:fld>
            <a:endParaRPr lang="en-US" altLang="zh-CN"/>
          </a:p>
        </p:txBody>
      </p:sp>
    </p:spTree>
    <p:extLst>
      <p:ext uri="{BB962C8B-B14F-4D97-AF65-F5344CB8AC3E}">
        <p14:creationId xmlns:p14="http://schemas.microsoft.com/office/powerpoint/2010/main" val="3860238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2026037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fld id="{4DCB0B7C-53A8-4010-B6C6-2BE14609AE90}" type="datetimeFigureOut">
              <a:rPr lang="zh-CN" altLang="en-US" smtClean="0"/>
              <a:pPr>
                <a:defRPr/>
              </a:pPr>
              <a:t>2026/5/30</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359664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DCB0B7C-53A8-4010-B6C6-2BE14609AE90}" type="datetimeFigureOut">
              <a:rPr lang="zh-CN" altLang="en-US" smtClean="0"/>
              <a:pPr>
                <a:defRPr/>
              </a:pPr>
              <a:t>2026/5/30</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77A5B93-10AE-48A0-8D2B-008D49B417D1}" type="slidenum">
              <a:rPr lang="zh-CN" altLang="en-US" smtClean="0"/>
              <a:pPr>
                <a:defRPr/>
              </a:pPr>
              <a:t>‹#›</a:t>
            </a:fld>
            <a:endParaRPr lang="en-US" altLang="zh-CN"/>
          </a:p>
        </p:txBody>
      </p:sp>
    </p:spTree>
    <p:extLst>
      <p:ext uri="{BB962C8B-B14F-4D97-AF65-F5344CB8AC3E}">
        <p14:creationId xmlns:p14="http://schemas.microsoft.com/office/powerpoint/2010/main" val="3490326945"/>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CAAEF20-7A2A-77FA-EF9C-E4CE183053A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4D135C4-0B04-A108-23D7-D8A55AFF6DA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5507328-A1F5-5517-B241-16EB1415F5C1}"/>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95321160-2C36-098C-D8EC-5F70AD566395}"/>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8977059E-7BEC-9477-7B70-DD21DBBEC81D}"/>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5EF3F81-213D-4960-B784-D6BB78B6CFD7}" type="slidenum">
              <a:rPr lang="en-US" altLang="en-US"/>
              <a:pPr>
                <a:defRPr/>
              </a:pPr>
              <a:t>‹#›</a:t>
            </a:fld>
            <a:endParaRPr lang="en-US" altLang="en-US"/>
          </a:p>
        </p:txBody>
      </p:sp>
    </p:spTree>
    <p:extLst>
      <p:ext uri="{BB962C8B-B14F-4D97-AF65-F5344CB8AC3E}">
        <p14:creationId xmlns:p14="http://schemas.microsoft.com/office/powerpoint/2010/main" val="42465347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94410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6"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sz="1350"/>
          </a:p>
        </p:txBody>
      </p:sp>
      <p:sp>
        <p:nvSpPr>
          <p:cNvPr id="9" name="Freeform: Shape 8">
            <a:extLst>
              <a:ext uri="{FF2B5EF4-FFF2-40B4-BE49-F238E27FC236}">
                <a16:creationId xmlns:a16="http://schemas.microsoft.com/office/drawing/2014/main" id="{68680585-71F9-4721-A998-4974171D2EB4}"/>
              </a:ext>
            </a:extLst>
          </p:cNvPr>
          <p:cNvSpPr/>
          <p:nvPr/>
        </p:nvSpPr>
        <p:spPr>
          <a:xfrm>
            <a:off x="10439257" y="6172202"/>
            <a:ext cx="1482103"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sz="1350"/>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50"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sz="1350"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1" y="3276602"/>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sz="1350"/>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sz="1350"/>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7"/>
            <a:ext cx="10515600"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2"/>
            <a:ext cx="2743200" cy="365125"/>
          </a:xfrm>
          <a:prstGeom prst="rect">
            <a:avLst/>
          </a:prstGeom>
        </p:spPr>
        <p:txBody>
          <a:bodyPr lIns="109728" tIns="109728" rIns="109728" bIns="91440" anchor="ctr"/>
          <a:lstStyle>
            <a:lvl1pPr algn="l">
              <a:defRPr lang="en-US" sz="675" kern="1200" cap="all" spc="68"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5/30/2026</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2"/>
            <a:ext cx="4114800" cy="365125"/>
          </a:xfrm>
          <a:prstGeom prst="rect">
            <a:avLst/>
          </a:prstGeom>
        </p:spPr>
        <p:txBody>
          <a:bodyPr lIns="109728" tIns="109728" rIns="109728" bIns="91440" anchor="ctr"/>
          <a:lstStyle>
            <a:lvl1pPr algn="ctr">
              <a:defRPr lang="en-US" sz="675" kern="1200" cap="none" spc="68"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2"/>
            <a:ext cx="1447800" cy="365125"/>
          </a:xfrm>
          <a:prstGeom prst="rect">
            <a:avLst/>
          </a:prstGeom>
        </p:spPr>
        <p:txBody>
          <a:bodyPr lIns="109728" tIns="109728" rIns="109728" bIns="91440" anchor="ctr"/>
          <a:lstStyle>
            <a:lvl1pPr algn="r">
              <a:defRPr lang="en-US" sz="675" kern="1200" cap="all" spc="15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52223005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685800" rtl="0" eaLnBrk="1" latinLnBrk="0" hangingPunct="1">
        <a:lnSpc>
          <a:spcPct val="105000"/>
        </a:lnSpc>
        <a:spcBef>
          <a:spcPct val="0"/>
        </a:spcBef>
        <a:buNone/>
        <a:defRPr sz="3300" kern="1200" spc="98">
          <a:solidFill>
            <a:schemeClr val="tx2"/>
          </a:solidFill>
          <a:latin typeface="+mj-lt"/>
          <a:ea typeface="+mj-ea"/>
          <a:cs typeface="+mj-cs"/>
        </a:defRPr>
      </a:lvl1pPr>
    </p:titleStyle>
    <p:bodyStyle>
      <a:lvl1pPr marL="171450" indent="-171450" algn="l" defTabSz="685800" rtl="0" eaLnBrk="1" latinLnBrk="0" hangingPunct="1">
        <a:lnSpc>
          <a:spcPct val="114000"/>
        </a:lnSpc>
        <a:spcBef>
          <a:spcPts val="750"/>
        </a:spcBef>
        <a:buClr>
          <a:schemeClr val="accent5"/>
        </a:buClr>
        <a:buFont typeface="Avenir Next LT Pro" panose="020B0504020202020204" pitchFamily="34" charset="0"/>
        <a:buChar char="+"/>
        <a:defRPr sz="2100" kern="1200" spc="53">
          <a:solidFill>
            <a:schemeClr val="tx2"/>
          </a:solidFill>
          <a:latin typeface="+mn-lt"/>
          <a:ea typeface="+mn-ea"/>
          <a:cs typeface="+mn-cs"/>
        </a:defRPr>
      </a:lvl1pPr>
      <a:lvl2pPr marL="514350" indent="-171450" algn="l" defTabSz="685800" rtl="0" eaLnBrk="1" latinLnBrk="0" hangingPunct="1">
        <a:lnSpc>
          <a:spcPct val="114000"/>
        </a:lnSpc>
        <a:spcBef>
          <a:spcPts val="375"/>
        </a:spcBef>
        <a:buClr>
          <a:schemeClr val="accent5"/>
        </a:buClr>
        <a:buFont typeface="Avenir Next LT Pro" panose="020B0504020202020204" pitchFamily="34" charset="0"/>
        <a:buChar char="+"/>
        <a:defRPr sz="1800" kern="1200" spc="53">
          <a:solidFill>
            <a:schemeClr val="tx2"/>
          </a:solidFill>
          <a:latin typeface="+mn-lt"/>
          <a:ea typeface="+mn-ea"/>
          <a:cs typeface="+mn-cs"/>
        </a:defRPr>
      </a:lvl2pPr>
      <a:lvl3pPr marL="857250" indent="-171450" algn="l" defTabSz="685800" rtl="0" eaLnBrk="1" latinLnBrk="0" hangingPunct="1">
        <a:lnSpc>
          <a:spcPct val="114000"/>
        </a:lnSpc>
        <a:spcBef>
          <a:spcPts val="375"/>
        </a:spcBef>
        <a:buClr>
          <a:schemeClr val="accent5"/>
        </a:buClr>
        <a:buFont typeface="Avenir Next LT Pro" panose="020B0504020202020204" pitchFamily="34" charset="0"/>
        <a:buChar char="+"/>
        <a:defRPr sz="1500" kern="1200" spc="53">
          <a:solidFill>
            <a:schemeClr val="tx2"/>
          </a:solidFill>
          <a:latin typeface="+mn-lt"/>
          <a:ea typeface="+mn-ea"/>
          <a:cs typeface="+mn-cs"/>
        </a:defRPr>
      </a:lvl3pPr>
      <a:lvl4pPr marL="1200150" indent="-171450" algn="l" defTabSz="685800" rtl="0" eaLnBrk="1" latinLnBrk="0" hangingPunct="1">
        <a:lnSpc>
          <a:spcPct val="114000"/>
        </a:lnSpc>
        <a:spcBef>
          <a:spcPts val="375"/>
        </a:spcBef>
        <a:buClr>
          <a:schemeClr val="accent5"/>
        </a:buClr>
        <a:buFont typeface="Avenir Next LT Pro" panose="020B0504020202020204" pitchFamily="34" charset="0"/>
        <a:buChar char="+"/>
        <a:defRPr sz="1350" kern="1200" spc="53">
          <a:solidFill>
            <a:schemeClr val="tx2"/>
          </a:solidFill>
          <a:latin typeface="+mn-lt"/>
          <a:ea typeface="+mn-ea"/>
          <a:cs typeface="+mn-cs"/>
        </a:defRPr>
      </a:lvl4pPr>
      <a:lvl5pPr marL="1543050" indent="-171450" algn="l" defTabSz="685800" rtl="0" eaLnBrk="1" latinLnBrk="0" hangingPunct="1">
        <a:lnSpc>
          <a:spcPct val="114000"/>
        </a:lnSpc>
        <a:spcBef>
          <a:spcPts val="375"/>
        </a:spcBef>
        <a:buClr>
          <a:schemeClr val="accent5"/>
        </a:buClr>
        <a:buFont typeface="Avenir Next LT Pro" panose="020B0504020202020204" pitchFamily="34" charset="0"/>
        <a:buChar char="+"/>
        <a:defRPr sz="1350" kern="1200" spc="53">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51A19A0-1367-4711-70FF-E63438EB319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3DB1103-59B6-47B5-6B30-170D9999E24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789A04-0167-CA13-F3EB-33D4E00B61AD}"/>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mn-ea"/>
              </a:defRPr>
            </a:lvl1pPr>
          </a:lstStyle>
          <a:p>
            <a:pPr>
              <a:defRPr/>
            </a:pPr>
            <a:endParaRPr lang="en-US" altLang="en-US"/>
          </a:p>
        </p:txBody>
      </p:sp>
      <p:sp>
        <p:nvSpPr>
          <p:cNvPr id="1029" name="Rectangle 5">
            <a:extLst>
              <a:ext uri="{FF2B5EF4-FFF2-40B4-BE49-F238E27FC236}">
                <a16:creationId xmlns:a16="http://schemas.microsoft.com/office/drawing/2014/main" id="{D7694765-2C11-C7E8-746F-86C6D0E758D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mn-ea"/>
              </a:defRPr>
            </a:lvl1pPr>
          </a:lstStyle>
          <a:p>
            <a:pPr>
              <a:defRPr/>
            </a:pPr>
            <a:endParaRPr lang="en-US" altLang="en-US"/>
          </a:p>
        </p:txBody>
      </p:sp>
      <p:sp>
        <p:nvSpPr>
          <p:cNvPr id="1030" name="Rectangle 6">
            <a:extLst>
              <a:ext uri="{FF2B5EF4-FFF2-40B4-BE49-F238E27FC236}">
                <a16:creationId xmlns:a16="http://schemas.microsoft.com/office/drawing/2014/main" id="{34281DE8-E797-37BD-D542-FD6261CEFA98}"/>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ea typeface="+mn-ea"/>
              </a:defRPr>
            </a:lvl1pPr>
          </a:lstStyle>
          <a:p>
            <a:pPr>
              <a:defRPr/>
            </a:pPr>
            <a:fld id="{51F86358-A11F-4386-BBB6-8FDDF63211FB}" type="slidenum">
              <a:rPr lang="en-US" altLang="en-US"/>
              <a:pPr>
                <a:defRPr/>
              </a:pPr>
              <a:t>‹#›</a:t>
            </a:fld>
            <a:endParaRPr lang="en-US" altLang="en-US"/>
          </a:p>
        </p:txBody>
      </p:sp>
    </p:spTree>
    <p:extLst>
      <p:ext uri="{BB962C8B-B14F-4D97-AF65-F5344CB8AC3E}">
        <p14:creationId xmlns:p14="http://schemas.microsoft.com/office/powerpoint/2010/main" val="185995159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3600" u="sng" kern="1200">
          <a:solidFill>
            <a:schemeClr val="tx2"/>
          </a:solidFill>
          <a:latin typeface="+mj-lt"/>
          <a:ea typeface="+mj-ea"/>
          <a:cs typeface="+mj-cs"/>
        </a:defRPr>
      </a:lvl1pPr>
      <a:lvl2pPr algn="ctr" rtl="0" eaLnBrk="0" fontAlgn="base" hangingPunct="0">
        <a:spcBef>
          <a:spcPct val="0"/>
        </a:spcBef>
        <a:spcAft>
          <a:spcPct val="0"/>
        </a:spcAft>
        <a:defRPr sz="3600" u="sng">
          <a:solidFill>
            <a:schemeClr val="tx2"/>
          </a:solidFill>
          <a:latin typeface="PMingLiU" panose="02020500000000000000" pitchFamily="18" charset="-120"/>
          <a:ea typeface="PMingLiU" panose="02020500000000000000" pitchFamily="18" charset="-120"/>
          <a:cs typeface="Arial" panose="020B0604020202020204" pitchFamily="34" charset="0"/>
        </a:defRPr>
      </a:lvl2pPr>
      <a:lvl3pPr algn="ctr" rtl="0" eaLnBrk="0" fontAlgn="base" hangingPunct="0">
        <a:spcBef>
          <a:spcPct val="0"/>
        </a:spcBef>
        <a:spcAft>
          <a:spcPct val="0"/>
        </a:spcAft>
        <a:defRPr sz="3600" u="sng">
          <a:solidFill>
            <a:schemeClr val="tx2"/>
          </a:solidFill>
          <a:latin typeface="PMingLiU" panose="02020500000000000000" pitchFamily="18" charset="-120"/>
          <a:ea typeface="PMingLiU" panose="02020500000000000000" pitchFamily="18" charset="-120"/>
          <a:cs typeface="Arial" panose="020B0604020202020204" pitchFamily="34" charset="0"/>
        </a:defRPr>
      </a:lvl3pPr>
      <a:lvl4pPr algn="ctr" rtl="0" eaLnBrk="0" fontAlgn="base" hangingPunct="0">
        <a:spcBef>
          <a:spcPct val="0"/>
        </a:spcBef>
        <a:spcAft>
          <a:spcPct val="0"/>
        </a:spcAft>
        <a:defRPr sz="3600" u="sng">
          <a:solidFill>
            <a:schemeClr val="tx2"/>
          </a:solidFill>
          <a:latin typeface="PMingLiU" panose="02020500000000000000" pitchFamily="18" charset="-120"/>
          <a:ea typeface="PMingLiU" panose="02020500000000000000" pitchFamily="18" charset="-120"/>
          <a:cs typeface="Arial" panose="020B0604020202020204" pitchFamily="34" charset="0"/>
        </a:defRPr>
      </a:lvl4pPr>
      <a:lvl5pPr algn="ctr" rtl="0" eaLnBrk="0" fontAlgn="base" hangingPunct="0">
        <a:spcBef>
          <a:spcPct val="0"/>
        </a:spcBef>
        <a:spcAft>
          <a:spcPct val="0"/>
        </a:spcAft>
        <a:defRPr sz="3600" u="sng">
          <a:solidFill>
            <a:schemeClr val="tx2"/>
          </a:solidFill>
          <a:latin typeface="PMingLiU" panose="02020500000000000000" pitchFamily="18" charset="-120"/>
          <a:ea typeface="PMingLiU" panose="02020500000000000000" pitchFamily="18" charset="-120"/>
          <a:cs typeface="Arial" panose="020B0604020202020204" pitchFamily="34" charset="0"/>
        </a:defRPr>
      </a:lvl5pPr>
      <a:lvl6pPr marL="457200" algn="ctr" rtl="0" fontAlgn="base">
        <a:spcBef>
          <a:spcPct val="0"/>
        </a:spcBef>
        <a:spcAft>
          <a:spcPct val="0"/>
        </a:spcAft>
        <a:defRPr sz="3600" u="sng">
          <a:solidFill>
            <a:schemeClr val="tx2"/>
          </a:solidFill>
          <a:latin typeface="PMingLiU" panose="02020500000000000000" pitchFamily="18" charset="-120"/>
          <a:ea typeface="PMingLiU" panose="02020500000000000000" pitchFamily="18" charset="-120"/>
          <a:cs typeface="Arial" panose="020B0604020202020204" pitchFamily="34" charset="0"/>
        </a:defRPr>
      </a:lvl6pPr>
      <a:lvl7pPr marL="914400" algn="ctr" rtl="0" fontAlgn="base">
        <a:spcBef>
          <a:spcPct val="0"/>
        </a:spcBef>
        <a:spcAft>
          <a:spcPct val="0"/>
        </a:spcAft>
        <a:defRPr sz="3600" u="sng">
          <a:solidFill>
            <a:schemeClr val="tx2"/>
          </a:solidFill>
          <a:latin typeface="PMingLiU" panose="02020500000000000000" pitchFamily="18" charset="-120"/>
          <a:ea typeface="PMingLiU" panose="02020500000000000000" pitchFamily="18" charset="-120"/>
          <a:cs typeface="Arial" panose="020B0604020202020204" pitchFamily="34" charset="0"/>
        </a:defRPr>
      </a:lvl7pPr>
      <a:lvl8pPr marL="1371600" algn="ctr" rtl="0" fontAlgn="base">
        <a:spcBef>
          <a:spcPct val="0"/>
        </a:spcBef>
        <a:spcAft>
          <a:spcPct val="0"/>
        </a:spcAft>
        <a:defRPr sz="3600" u="sng">
          <a:solidFill>
            <a:schemeClr val="tx2"/>
          </a:solidFill>
          <a:latin typeface="PMingLiU" panose="02020500000000000000" pitchFamily="18" charset="-120"/>
          <a:ea typeface="PMingLiU" panose="02020500000000000000" pitchFamily="18" charset="-120"/>
          <a:cs typeface="Arial" panose="020B0604020202020204" pitchFamily="34" charset="0"/>
        </a:defRPr>
      </a:lvl8pPr>
      <a:lvl9pPr marL="1828800" algn="ctr" rtl="0" fontAlgn="base">
        <a:spcBef>
          <a:spcPct val="0"/>
        </a:spcBef>
        <a:spcAft>
          <a:spcPct val="0"/>
        </a:spcAft>
        <a:defRPr sz="3600" u="sng">
          <a:solidFill>
            <a:schemeClr val="tx2"/>
          </a:solidFill>
          <a:latin typeface="PMingLiU" panose="02020500000000000000" pitchFamily="18" charset="-120"/>
          <a:ea typeface="PMingLiU" panose="02020500000000000000" pitchFamily="18" charset="-120"/>
          <a:cs typeface="Arial" panose="020B0604020202020204" pitchFamily="34" charset="0"/>
        </a:defRPr>
      </a:lvl9pPr>
    </p:titleStyle>
    <p:bodyStyle>
      <a:lvl1pPr marL="342900" indent="-342900" algn="l" rtl="0" eaLnBrk="0" fontAlgn="base" hangingPunct="0">
        <a:spcBef>
          <a:spcPct val="20000"/>
        </a:spcBef>
        <a:spcAft>
          <a:spcPct val="0"/>
        </a:spcAft>
        <a:buChar char="•"/>
        <a:defRPr sz="3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3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3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914400" y="609600"/>
            <a:ext cx="10363200" cy="1143000"/>
          </a:xfrm>
          <a:prstGeom prst="rect">
            <a:avLst/>
          </a:prstGeom>
          <a:noFill/>
          <a:ln w="9525">
            <a:noFill/>
          </a:ln>
        </p:spPr>
        <p:txBody>
          <a:bodyPr anchor="ctr"/>
          <a:lstStyle/>
          <a:p>
            <a:pPr lvl="0"/>
            <a:r>
              <a:rPr lang="en-US" altLang="zh-CN" dirty="0"/>
              <a:t>Click to edit Master title style</a:t>
            </a:r>
          </a:p>
        </p:txBody>
      </p:sp>
      <p:sp>
        <p:nvSpPr>
          <p:cNvPr id="1027" name="文本占位符 1026"/>
          <p:cNvSpPr>
            <a:spLocks noGrp="1"/>
          </p:cNvSpPr>
          <p:nvPr>
            <p:ph type="body" idx="1"/>
          </p:nvPr>
        </p:nvSpPr>
        <p:spPr>
          <a:xfrm>
            <a:off x="914400" y="1981200"/>
            <a:ext cx="10363200" cy="41148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日期占位符 1027"/>
          <p:cNvSpPr>
            <a:spLocks noGrp="1"/>
          </p:cNvSpPr>
          <p:nvPr>
            <p:ph type="dt" sz="half" idx="2"/>
          </p:nvPr>
        </p:nvSpPr>
        <p:spPr>
          <a:xfrm>
            <a:off x="914400" y="6248400"/>
            <a:ext cx="2540000" cy="457200"/>
          </a:xfrm>
          <a:prstGeom prst="rect">
            <a:avLst/>
          </a:prstGeom>
          <a:noFill/>
          <a:ln w="9525">
            <a:noFill/>
          </a:ln>
        </p:spPr>
        <p:txBody>
          <a:bodyPr/>
          <a:lstStyle>
            <a:lvl1pPr>
              <a:defRPr sz="1051"/>
            </a:lvl1pPr>
          </a:lstStyle>
          <a:p>
            <a:fld id="{82F288E0-7875-42C4-84C8-98DBBD3BF4D2}" type="datetimeFigureOut">
              <a:rPr lang="zh-CN" altLang="en-US" smtClean="0"/>
              <a:t>2026/5/30</a:t>
            </a:fld>
            <a:endParaRPr lang="zh-CN" altLang="en-US"/>
          </a:p>
        </p:txBody>
      </p:sp>
      <p:sp>
        <p:nvSpPr>
          <p:cNvPr id="1029" name="页脚占位符 1028"/>
          <p:cNvSpPr>
            <a:spLocks noGrp="1"/>
          </p:cNvSpPr>
          <p:nvPr>
            <p:ph type="ftr" sz="quarter" idx="3"/>
          </p:nvPr>
        </p:nvSpPr>
        <p:spPr>
          <a:xfrm>
            <a:off x="4165600" y="6248400"/>
            <a:ext cx="3860800" cy="457200"/>
          </a:xfrm>
          <a:prstGeom prst="rect">
            <a:avLst/>
          </a:prstGeom>
          <a:noFill/>
          <a:ln w="9525">
            <a:noFill/>
          </a:ln>
        </p:spPr>
        <p:txBody>
          <a:bodyPr/>
          <a:lstStyle>
            <a:lvl1pPr algn="ctr">
              <a:defRPr sz="1051"/>
            </a:lvl1pPr>
          </a:lstStyle>
          <a:p>
            <a:endParaRPr lang="zh-CN" altLang="en-US"/>
          </a:p>
        </p:txBody>
      </p:sp>
      <p:sp>
        <p:nvSpPr>
          <p:cNvPr id="1030" name="灯片编号占位符 1029"/>
          <p:cNvSpPr>
            <a:spLocks noGrp="1"/>
          </p:cNvSpPr>
          <p:nvPr>
            <p:ph type="sldNum" sz="quarter" idx="4"/>
          </p:nvPr>
        </p:nvSpPr>
        <p:spPr>
          <a:xfrm>
            <a:off x="8737600" y="6248400"/>
            <a:ext cx="2540000" cy="457200"/>
          </a:xfrm>
          <a:prstGeom prst="rect">
            <a:avLst/>
          </a:prstGeom>
          <a:noFill/>
          <a:ln w="9525">
            <a:noFill/>
          </a:ln>
        </p:spPr>
        <p:txBody>
          <a:bodyPr/>
          <a:lstStyle>
            <a:lvl1pPr algn="r">
              <a:defRPr sz="1051"/>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134476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lvl1pPr marL="0" lvl="0" indent="0" algn="ctr" defTabSz="685783" rtl="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68" lvl="0" indent="-257168" algn="l" defTabSz="685783" rtl="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17" lvl="1" indent="-213989" algn="l" defTabSz="685783" rtl="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29" lvl="2" indent="-171446" algn="l" defTabSz="685783" rtl="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21" lvl="3" indent="-171446" algn="l" defTabSz="685783"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12" lvl="4" indent="-171446" algn="l" defTabSz="685783"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5904" lvl="5" indent="-171446" algn="l" defTabSz="685783"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8795" lvl="6" indent="-171446" algn="l" defTabSz="685783"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1686" lvl="7" indent="-171446" algn="l" defTabSz="685783"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4578" lvl="8" indent="-171446" algn="l" defTabSz="685783"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783"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342891" lvl="1" indent="0" algn="ctr" defTabSz="685783" rtl="0" eaLnBrk="1" fontAlgn="base" latinLnBrk="0" hangingPunct="1">
        <a:lnSpc>
          <a:spcPct val="100000"/>
        </a:lnSpc>
        <a:spcBef>
          <a:spcPct val="0"/>
        </a:spcBef>
        <a:spcAft>
          <a:spcPct val="0"/>
        </a:spcAft>
        <a:buNone/>
        <a:defRPr sz="1500" b="0" i="0" u="none" kern="1200" baseline="0">
          <a:solidFill>
            <a:schemeClr val="bg2"/>
          </a:solidFill>
          <a:latin typeface="MingLiU" pitchFamily="49" charset="-120"/>
          <a:ea typeface="Times New Roman" panose="02020603050405020304" charset="0"/>
          <a:cs typeface="+mn-cs"/>
        </a:defRPr>
      </a:lvl2pPr>
      <a:lvl3pPr marL="685783" lvl="2" indent="0" algn="ctr" defTabSz="685783" rtl="0" eaLnBrk="1" fontAlgn="base" latinLnBrk="0" hangingPunct="1">
        <a:lnSpc>
          <a:spcPct val="100000"/>
        </a:lnSpc>
        <a:spcBef>
          <a:spcPct val="0"/>
        </a:spcBef>
        <a:spcAft>
          <a:spcPct val="0"/>
        </a:spcAft>
        <a:buNone/>
        <a:defRPr sz="1500" b="0" i="0" u="none" kern="1200" baseline="0">
          <a:solidFill>
            <a:schemeClr val="bg2"/>
          </a:solidFill>
          <a:latin typeface="MingLiU" pitchFamily="49" charset="-120"/>
          <a:ea typeface="Times New Roman" panose="02020603050405020304" charset="0"/>
          <a:cs typeface="+mn-cs"/>
        </a:defRPr>
      </a:lvl3pPr>
      <a:lvl4pPr marL="1028674" lvl="3" indent="0" algn="ctr" defTabSz="685783" rtl="0" eaLnBrk="1" fontAlgn="base" latinLnBrk="0" hangingPunct="1">
        <a:lnSpc>
          <a:spcPct val="100000"/>
        </a:lnSpc>
        <a:spcBef>
          <a:spcPct val="0"/>
        </a:spcBef>
        <a:spcAft>
          <a:spcPct val="0"/>
        </a:spcAft>
        <a:buNone/>
        <a:defRPr sz="1500" b="0" i="0" u="none" kern="1200" baseline="0">
          <a:solidFill>
            <a:schemeClr val="bg2"/>
          </a:solidFill>
          <a:latin typeface="MingLiU" pitchFamily="49" charset="-120"/>
          <a:ea typeface="Times New Roman" panose="02020603050405020304" charset="0"/>
          <a:cs typeface="+mn-cs"/>
        </a:defRPr>
      </a:lvl4pPr>
      <a:lvl5pPr marL="1371566" lvl="4" indent="0" algn="ctr" defTabSz="685783" rtl="0" eaLnBrk="1" fontAlgn="base" latinLnBrk="0" hangingPunct="1">
        <a:lnSpc>
          <a:spcPct val="100000"/>
        </a:lnSpc>
        <a:spcBef>
          <a:spcPct val="0"/>
        </a:spcBef>
        <a:spcAft>
          <a:spcPct val="0"/>
        </a:spcAft>
        <a:buNone/>
        <a:defRPr sz="1500" b="0" i="0" u="none" kern="1200" baseline="0">
          <a:solidFill>
            <a:schemeClr val="bg2"/>
          </a:solidFill>
          <a:latin typeface="MingLiU" pitchFamily="49" charset="-120"/>
          <a:ea typeface="Times New Roman" panose="02020603050405020304" charset="0"/>
          <a:cs typeface="+mn-cs"/>
        </a:defRPr>
      </a:lvl5pPr>
      <a:lvl6pPr marL="1714457" lvl="5" indent="0" algn="ctr" defTabSz="685783" rtl="0" eaLnBrk="1" fontAlgn="base" latinLnBrk="0" hangingPunct="1">
        <a:lnSpc>
          <a:spcPct val="100000"/>
        </a:lnSpc>
        <a:spcBef>
          <a:spcPct val="0"/>
        </a:spcBef>
        <a:spcAft>
          <a:spcPct val="0"/>
        </a:spcAft>
        <a:buNone/>
        <a:defRPr sz="1500" b="0" i="0" u="none" kern="1200" baseline="0">
          <a:solidFill>
            <a:schemeClr val="bg2"/>
          </a:solidFill>
          <a:latin typeface="MingLiU" pitchFamily="49" charset="-120"/>
          <a:ea typeface="Times New Roman" panose="02020603050405020304" charset="0"/>
          <a:cs typeface="+mn-cs"/>
        </a:defRPr>
      </a:lvl6pPr>
      <a:lvl7pPr marL="2057349" lvl="6" indent="0" algn="ctr" defTabSz="685783" rtl="0" eaLnBrk="1" fontAlgn="base" latinLnBrk="0" hangingPunct="1">
        <a:lnSpc>
          <a:spcPct val="100000"/>
        </a:lnSpc>
        <a:spcBef>
          <a:spcPct val="0"/>
        </a:spcBef>
        <a:spcAft>
          <a:spcPct val="0"/>
        </a:spcAft>
        <a:buNone/>
        <a:defRPr sz="1500" b="0" i="0" u="none" kern="1200" baseline="0">
          <a:solidFill>
            <a:schemeClr val="bg2"/>
          </a:solidFill>
          <a:latin typeface="MingLiU" pitchFamily="49" charset="-120"/>
          <a:ea typeface="Times New Roman" panose="02020603050405020304" charset="0"/>
          <a:cs typeface="+mn-cs"/>
        </a:defRPr>
      </a:lvl7pPr>
      <a:lvl8pPr marL="2400240" lvl="7" indent="0" algn="ctr" defTabSz="685783" rtl="0" eaLnBrk="1" fontAlgn="base" latinLnBrk="0" hangingPunct="1">
        <a:lnSpc>
          <a:spcPct val="100000"/>
        </a:lnSpc>
        <a:spcBef>
          <a:spcPct val="0"/>
        </a:spcBef>
        <a:spcAft>
          <a:spcPct val="0"/>
        </a:spcAft>
        <a:buNone/>
        <a:defRPr sz="1500" b="0" i="0" u="none" kern="1200" baseline="0">
          <a:solidFill>
            <a:schemeClr val="bg2"/>
          </a:solidFill>
          <a:latin typeface="MingLiU" pitchFamily="49" charset="-120"/>
          <a:ea typeface="Times New Roman" panose="02020603050405020304" charset="0"/>
          <a:cs typeface="+mn-cs"/>
        </a:defRPr>
      </a:lvl8pPr>
      <a:lvl9pPr marL="2743131" lvl="8" indent="0" algn="ctr" defTabSz="685783" rtl="0" eaLnBrk="1" fontAlgn="base" latinLnBrk="0" hangingPunct="1">
        <a:lnSpc>
          <a:spcPct val="100000"/>
        </a:lnSpc>
        <a:spcBef>
          <a:spcPct val="0"/>
        </a:spcBef>
        <a:spcAft>
          <a:spcPct val="0"/>
        </a:spcAft>
        <a:buNone/>
        <a:defRPr sz="1500" b="0" i="0" u="none" kern="1200" baseline="0">
          <a:solidFill>
            <a:schemeClr val="bg2"/>
          </a:solidFill>
          <a:latin typeface="MingLiU" pitchFamily="49" charset="-120"/>
          <a:ea typeface="Times New Roman" panose="02020603050405020304" charset="0"/>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ebm"/><Relationship Id="rId1" Type="http://schemas.microsoft.com/office/2007/relationships/media" Target="../media/media3.webm"/><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a:hlinkClick r:id="" action="ppaction://media"/>
            <a:extLst>
              <a:ext uri="{FF2B5EF4-FFF2-40B4-BE49-F238E27FC236}">
                <a16:creationId xmlns:a16="http://schemas.microsoft.com/office/drawing/2014/main" id="{80EA2B6B-DB99-92A9-EC7A-B19ACA2181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81167" y="6149009"/>
            <a:ext cx="541867" cy="541867"/>
          </a:xfrm>
          <a:prstGeom prst="rect">
            <a:avLst/>
          </a:prstGeom>
        </p:spPr>
      </p:pic>
      <p:pic>
        <p:nvPicPr>
          <p:cNvPr id="4" name="图片 3" descr="背景"/>
          <p:cNvPicPr>
            <a:picLocks noChangeAspect="1"/>
          </p:cNvPicPr>
          <p:nvPr/>
        </p:nvPicPr>
        <p:blipFill>
          <a:blip r:embed="rId6"/>
          <a:stretch>
            <a:fillRect/>
          </a:stretch>
        </p:blipFill>
        <p:spPr>
          <a:xfrm>
            <a:off x="1582007" y="-635"/>
            <a:ext cx="9122455" cy="6858636"/>
          </a:xfrm>
          <a:prstGeom prst="rect">
            <a:avLst/>
          </a:prstGeom>
        </p:spPr>
      </p:pic>
      <p:sp>
        <p:nvSpPr>
          <p:cNvPr id="2" name="标题 1"/>
          <p:cNvSpPr>
            <a:spLocks noGrp="1"/>
          </p:cNvSpPr>
          <p:nvPr>
            <p:ph type="ctrTitle"/>
          </p:nvPr>
        </p:nvSpPr>
        <p:spPr>
          <a:xfrm>
            <a:off x="1652589" y="2679089"/>
            <a:ext cx="8886825" cy="2387600"/>
          </a:xfrm>
        </p:spPr>
        <p:txBody>
          <a:bodyPr>
            <a:normAutofit fontScale="90000"/>
          </a:bodyPr>
          <a:lstStyle/>
          <a:p>
            <a:r>
              <a:rPr lang="zh-CN" altLang="en-US" sz="4000" b="1" dirty="0">
                <a:solidFill>
                  <a:schemeClr val="bg1"/>
                </a:solidFill>
              </a:rPr>
              <a:t>聚會即將開始</a:t>
            </a:r>
            <a:br>
              <a:rPr lang="zh-CN" altLang="en-US" sz="4000" b="1" dirty="0">
                <a:solidFill>
                  <a:schemeClr val="bg1"/>
                </a:solidFill>
              </a:rPr>
            </a:br>
            <a:r>
              <a:rPr lang="en-US" altLang="zh-CN" sz="4000" b="1" dirty="0">
                <a:solidFill>
                  <a:schemeClr val="bg1"/>
                </a:solidFill>
                <a:latin typeface="Constantia" panose="02030602050306030303" charset="0"/>
              </a:rPr>
              <a:t>S</a:t>
            </a:r>
            <a:r>
              <a:rPr lang="zh-CN" altLang="en-US" sz="4000" b="1" dirty="0">
                <a:solidFill>
                  <a:schemeClr val="bg1"/>
                </a:solidFill>
                <a:latin typeface="Constantia" panose="02030602050306030303" charset="0"/>
              </a:rPr>
              <a:t>ervice is about to begin</a:t>
            </a:r>
            <a:r>
              <a:rPr lang="zh-CN" altLang="en-US" sz="4000" b="1" dirty="0">
                <a:solidFill>
                  <a:schemeClr val="bg1"/>
                </a:solidFill>
              </a:rPr>
              <a:t> </a:t>
            </a:r>
            <a:br>
              <a:rPr lang="zh-CN" altLang="en-US" sz="4000" b="1" dirty="0">
                <a:solidFill>
                  <a:schemeClr val="bg1"/>
                </a:solidFill>
              </a:rPr>
            </a:br>
            <a:r>
              <a:rPr lang="zh-CN" altLang="en-US" sz="4000" b="1" dirty="0">
                <a:solidFill>
                  <a:schemeClr val="bg1"/>
                </a:solidFill>
              </a:rPr>
              <a:t>預備心迎見神</a:t>
            </a:r>
            <a:br>
              <a:rPr lang="zh-CN" altLang="en-US" sz="4000" b="1" dirty="0">
                <a:solidFill>
                  <a:schemeClr val="bg1"/>
                </a:solidFill>
              </a:rPr>
            </a:br>
            <a:r>
              <a:rPr lang="zh-CN" altLang="en-US" sz="4000" b="1" dirty="0">
                <a:solidFill>
                  <a:schemeClr val="bg1"/>
                </a:solidFill>
              </a:rPr>
              <a:t> </a:t>
            </a:r>
            <a:r>
              <a:rPr lang="en-US" altLang="zh-CN" sz="4000" b="1" dirty="0">
                <a:solidFill>
                  <a:schemeClr val="bg1"/>
                </a:solidFill>
                <a:latin typeface="Constantia" panose="02030602050306030303" charset="0"/>
              </a:rPr>
              <a:t>P</a:t>
            </a:r>
            <a:r>
              <a:rPr lang="zh-CN" altLang="en-US" sz="4000" b="1" dirty="0">
                <a:solidFill>
                  <a:schemeClr val="bg1"/>
                </a:solidFill>
                <a:latin typeface="Constantia" panose="02030602050306030303" charset="0"/>
              </a:rPr>
              <a:t>repare </a:t>
            </a:r>
            <a:r>
              <a:rPr lang="en-US" altLang="zh-CN" sz="4000" b="1" dirty="0">
                <a:solidFill>
                  <a:schemeClr val="bg1"/>
                </a:solidFill>
                <a:latin typeface="Constantia" panose="02030602050306030303" charset="0"/>
              </a:rPr>
              <a:t>heart </a:t>
            </a:r>
            <a:r>
              <a:rPr lang="zh-CN" altLang="en-US" sz="4000" b="1" dirty="0">
                <a:solidFill>
                  <a:schemeClr val="bg1"/>
                </a:solidFill>
                <a:latin typeface="Constantia" panose="02030602050306030303" charset="0"/>
              </a:rPr>
              <a:t>to meet </a:t>
            </a:r>
            <a:r>
              <a:rPr lang="en-US" altLang="zh-CN" sz="4000" b="1" dirty="0">
                <a:solidFill>
                  <a:schemeClr val="bg1"/>
                </a:solidFill>
                <a:latin typeface="Constantia" panose="02030602050306030303" charset="0"/>
              </a:rPr>
              <a:t>with </a:t>
            </a:r>
            <a:r>
              <a:rPr lang="zh-CN" altLang="en-US" sz="4000" b="1" dirty="0">
                <a:solidFill>
                  <a:schemeClr val="bg1"/>
                </a:solidFill>
                <a:latin typeface="Constantia" panose="02030602050306030303" charset="0"/>
              </a:rPr>
              <a:t>God</a:t>
            </a:r>
            <a:br>
              <a:rPr lang="zh-CN" altLang="en-US" sz="4000" b="1" dirty="0">
                <a:solidFill>
                  <a:schemeClr val="bg1"/>
                </a:solidFill>
                <a:latin typeface="Constantia" panose="02030602050306030303" charset="0"/>
              </a:rPr>
            </a:br>
            <a:endParaRPr lang="zh-CN" altLang="en-US" sz="3200" b="1" dirty="0">
              <a:solidFill>
                <a:schemeClr val="bg1"/>
              </a:solidFill>
              <a:latin typeface="Constantia" panose="020306020503060303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4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CB11DB1-0924-0E61-B7CD-619EF943558E}"/>
              </a:ext>
            </a:extLst>
          </p:cNvPr>
          <p:cNvSpPr>
            <a:spLocks noGrp="1" noChangeArrowheads="1"/>
          </p:cNvSpPr>
          <p:nvPr>
            <p:ph type="ctrTitle"/>
          </p:nvPr>
        </p:nvSpPr>
        <p:spPr>
          <a:xfrm>
            <a:off x="1981200" y="0"/>
            <a:ext cx="7924800" cy="1371600"/>
          </a:xfrm>
        </p:spPr>
        <p:txBody>
          <a:bodyPr anchor="ctr"/>
          <a:lstStyle/>
          <a:p>
            <a:pPr eaLnBrk="1" hangingPunct="1"/>
            <a:r>
              <a:rPr lang="en-US" altLang="en-US" sz="3600"/>
              <a:t>17 主手所造 </a:t>
            </a:r>
            <a:br>
              <a:rPr lang="en-US" altLang="en-US" sz="3600"/>
            </a:br>
            <a:r>
              <a:rPr lang="en-US" altLang="en-US" sz="3600"/>
              <a:t>All Creatures of Our God and King</a:t>
            </a:r>
          </a:p>
        </p:txBody>
      </p:sp>
      <p:sp>
        <p:nvSpPr>
          <p:cNvPr id="8195" name="Rectangle 3">
            <a:extLst>
              <a:ext uri="{FF2B5EF4-FFF2-40B4-BE49-F238E27FC236}">
                <a16:creationId xmlns:a16="http://schemas.microsoft.com/office/drawing/2014/main" id="{AB8C28E3-B4FB-4FB0-9DD6-4D707C7322B8}"/>
              </a:ext>
            </a:extLst>
          </p:cNvPr>
          <p:cNvSpPr>
            <a:spLocks noGrp="1" noChangeArrowheads="1"/>
          </p:cNvSpPr>
          <p:nvPr>
            <p:ph type="subTitle" idx="1"/>
          </p:nvPr>
        </p:nvSpPr>
        <p:spPr>
          <a:xfrm>
            <a:off x="1905000" y="1524000"/>
            <a:ext cx="8458200" cy="5029200"/>
          </a:xfrm>
        </p:spPr>
        <p:txBody>
          <a:bodyPr/>
          <a:lstStyle/>
          <a:p>
            <a:pPr eaLnBrk="1" hangingPunct="1"/>
            <a:r>
              <a:rPr lang="zh-CN" altLang="en-US" sz="3600" b="1"/>
              <a:t>萬物讚美造物主宰</a:t>
            </a:r>
          </a:p>
          <a:p>
            <a:pPr eaLnBrk="1" hangingPunct="1"/>
            <a:r>
              <a:rPr lang="zh-CN" altLang="en-US" sz="3600" b="1"/>
              <a:t>都當謙卑向主敬拜</a:t>
            </a:r>
          </a:p>
          <a:p>
            <a:pPr eaLnBrk="1" hangingPunct="1"/>
            <a:r>
              <a:rPr lang="zh-CN" altLang="en-US" sz="3600" b="1"/>
              <a:t>哈利路亞 哈利路亞</a:t>
            </a:r>
            <a:endParaRPr lang="en-US" altLang="zh-CN" sz="3600" b="1"/>
          </a:p>
          <a:p>
            <a:pPr eaLnBrk="1" hangingPunct="1"/>
            <a:endParaRPr lang="en-US" altLang="zh-CN" sz="3600" b="1"/>
          </a:p>
          <a:p>
            <a:pPr eaLnBrk="1" hangingPunct="1"/>
            <a:r>
              <a:rPr lang="en-US" altLang="zh-CN" sz="3600" b="1"/>
              <a:t>Let all things their Creator bless</a:t>
            </a:r>
          </a:p>
          <a:p>
            <a:pPr eaLnBrk="1" hangingPunct="1"/>
            <a:r>
              <a:rPr lang="en-US" altLang="zh-CN" sz="3600" b="1"/>
              <a:t>And worship Him in humbleness</a:t>
            </a:r>
          </a:p>
          <a:p>
            <a:pPr eaLnBrk="1" hangingPunct="1"/>
            <a:r>
              <a:rPr lang="en-US" altLang="zh-CN" sz="3600" b="1"/>
              <a:t>O praise Him Alleluia</a:t>
            </a:r>
          </a:p>
        </p:txBody>
      </p:sp>
      <p:sp>
        <p:nvSpPr>
          <p:cNvPr id="8196" name="AutoShape 4">
            <a:extLst>
              <a:ext uri="{FF2B5EF4-FFF2-40B4-BE49-F238E27FC236}">
                <a16:creationId xmlns:a16="http://schemas.microsoft.com/office/drawing/2014/main" id="{3B40C3D7-090C-095D-85D7-A4CD1A71627C}"/>
              </a:ext>
            </a:extLst>
          </p:cNvPr>
          <p:cNvSpPr>
            <a:spLocks noChangeArrowheads="1"/>
          </p:cNvSpPr>
          <p:nvPr/>
        </p:nvSpPr>
        <p:spPr bwMode="auto">
          <a:xfrm>
            <a:off x="1524000" y="1524000"/>
            <a:ext cx="762000" cy="457200"/>
          </a:xfrm>
          <a:prstGeom prst="horizontalScroll">
            <a:avLst>
              <a:gd name="adj" fmla="val 12500"/>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1pPr>
            <a:lvl2pPr marL="742950" indent="-28575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2pPr>
            <a:lvl3pPr marL="11430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3pPr>
            <a:lvl4pPr marL="16002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4pPr>
            <a:lvl5pPr marL="20574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9pPr>
          </a:lstStyle>
          <a:p>
            <a:pPr algn="ctr" defTabSz="914400" fontAlgn="base">
              <a:spcBef>
                <a:spcPct val="0"/>
              </a:spcBef>
              <a:spcAft>
                <a:spcPct val="0"/>
              </a:spcAft>
              <a:buNone/>
            </a:pPr>
            <a:r>
              <a:rPr lang="en-US" altLang="en-US" sz="1800" b="1">
                <a:solidFill>
                  <a:srgbClr val="FFFFFF"/>
                </a:solidFill>
              </a:rPr>
              <a:t>4/4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9F899CF-ADD6-6F79-5853-24AA225EAE54}"/>
              </a:ext>
            </a:extLst>
          </p:cNvPr>
          <p:cNvSpPr>
            <a:spLocks noGrp="1" noChangeArrowheads="1"/>
          </p:cNvSpPr>
          <p:nvPr>
            <p:ph type="ctrTitle"/>
          </p:nvPr>
        </p:nvSpPr>
        <p:spPr>
          <a:xfrm>
            <a:off x="1981200" y="0"/>
            <a:ext cx="7924800" cy="1371600"/>
          </a:xfrm>
        </p:spPr>
        <p:txBody>
          <a:bodyPr anchor="ctr"/>
          <a:lstStyle/>
          <a:p>
            <a:pPr eaLnBrk="1" hangingPunct="1"/>
            <a:r>
              <a:rPr lang="en-US" altLang="en-US" sz="3600"/>
              <a:t>17 主手所造 </a:t>
            </a:r>
            <a:br>
              <a:rPr lang="en-US" altLang="en-US" sz="3600"/>
            </a:br>
            <a:r>
              <a:rPr lang="en-US" altLang="en-US" sz="3600"/>
              <a:t>All Creatures of Our God and King</a:t>
            </a:r>
          </a:p>
        </p:txBody>
      </p:sp>
      <p:sp>
        <p:nvSpPr>
          <p:cNvPr id="9219" name="Rectangle 3">
            <a:extLst>
              <a:ext uri="{FF2B5EF4-FFF2-40B4-BE49-F238E27FC236}">
                <a16:creationId xmlns:a16="http://schemas.microsoft.com/office/drawing/2014/main" id="{925D70A3-8587-7EF2-CB37-2AB96BD3BC08}"/>
              </a:ext>
            </a:extLst>
          </p:cNvPr>
          <p:cNvSpPr>
            <a:spLocks noGrp="1" noChangeArrowheads="1"/>
          </p:cNvSpPr>
          <p:nvPr>
            <p:ph type="subTitle" idx="1"/>
          </p:nvPr>
        </p:nvSpPr>
        <p:spPr>
          <a:xfrm>
            <a:off x="1905000" y="1524000"/>
            <a:ext cx="8458200" cy="5029200"/>
          </a:xfrm>
        </p:spPr>
        <p:txBody>
          <a:bodyPr/>
          <a:lstStyle/>
          <a:p>
            <a:pPr eaLnBrk="1" hangingPunct="1"/>
            <a:r>
              <a:rPr lang="zh-CN" altLang="en-US" sz="3600" b="1"/>
              <a:t>讚美聖父聖子聖靈</a:t>
            </a:r>
          </a:p>
          <a:p>
            <a:pPr eaLnBrk="1" hangingPunct="1"/>
            <a:r>
              <a:rPr lang="zh-CN" altLang="en-US" sz="3600" b="1"/>
              <a:t>同聲讚美三一真神</a:t>
            </a:r>
          </a:p>
          <a:p>
            <a:pPr eaLnBrk="1" hangingPunct="1"/>
            <a:r>
              <a:rPr lang="zh-CN" altLang="en-US" sz="3600" b="1"/>
              <a:t>讚美真神 讚美真神</a:t>
            </a:r>
          </a:p>
          <a:p>
            <a:pPr eaLnBrk="1" hangingPunct="1"/>
            <a:r>
              <a:rPr lang="zh-CN" altLang="en-US" sz="3600" b="1"/>
              <a:t>哈利路亞 哈利路亞 哈利路亞</a:t>
            </a:r>
            <a:endParaRPr lang="en-US" altLang="zh-CN" sz="3600" b="1"/>
          </a:p>
          <a:p>
            <a:pPr eaLnBrk="1" hangingPunct="1"/>
            <a:r>
              <a:rPr lang="en-US" altLang="en-US" sz="3600" b="1"/>
              <a:t>Praise praise the Father praise the Son</a:t>
            </a:r>
          </a:p>
          <a:p>
            <a:pPr eaLnBrk="1" hangingPunct="1"/>
            <a:r>
              <a:rPr lang="en-US" altLang="en-US" sz="3600" b="1"/>
              <a:t>And praise the Spirit Thee in One</a:t>
            </a:r>
          </a:p>
          <a:p>
            <a:pPr eaLnBrk="1" hangingPunct="1"/>
            <a:r>
              <a:rPr lang="en-US" altLang="en-US" sz="3600" b="1"/>
              <a:t>O praise Him O praise Him</a:t>
            </a:r>
          </a:p>
          <a:p>
            <a:pPr eaLnBrk="1" hangingPunct="1"/>
            <a:r>
              <a:rPr lang="en-US" altLang="en-US" sz="3600" b="1"/>
              <a:t>Alleluia Alleluia Alleluia</a:t>
            </a:r>
          </a:p>
        </p:txBody>
      </p:sp>
      <p:sp>
        <p:nvSpPr>
          <p:cNvPr id="9220" name="AutoShape 4">
            <a:extLst>
              <a:ext uri="{FF2B5EF4-FFF2-40B4-BE49-F238E27FC236}">
                <a16:creationId xmlns:a16="http://schemas.microsoft.com/office/drawing/2014/main" id="{7EF95BBD-D520-E44A-FF42-268EC4B4E728}"/>
              </a:ext>
            </a:extLst>
          </p:cNvPr>
          <p:cNvSpPr>
            <a:spLocks noChangeArrowheads="1"/>
          </p:cNvSpPr>
          <p:nvPr/>
        </p:nvSpPr>
        <p:spPr bwMode="auto">
          <a:xfrm>
            <a:off x="1524000" y="1524000"/>
            <a:ext cx="762000" cy="457200"/>
          </a:xfrm>
          <a:prstGeom prst="horizontalScroll">
            <a:avLst>
              <a:gd name="adj" fmla="val 12500"/>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1pPr>
            <a:lvl2pPr marL="742950" indent="-28575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2pPr>
            <a:lvl3pPr marL="11430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3pPr>
            <a:lvl4pPr marL="16002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4pPr>
            <a:lvl5pPr marL="20574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9pPr>
          </a:lstStyle>
          <a:p>
            <a:pPr algn="ctr" defTabSz="914400" fontAlgn="base">
              <a:spcBef>
                <a:spcPct val="0"/>
              </a:spcBef>
              <a:spcAft>
                <a:spcPct val="0"/>
              </a:spcAft>
              <a:buNone/>
            </a:pPr>
            <a:r>
              <a:rPr lang="en-US" altLang="en-US" sz="1800" b="1">
                <a:solidFill>
                  <a:srgbClr val="FFFFFF"/>
                </a:solidFill>
              </a:rPr>
              <a:t>4/4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B16A1-D1B9-742D-AFE7-48FB61270B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29DB52-4B71-F466-3AC8-D9A5C84B0007}"/>
              </a:ext>
            </a:extLst>
          </p:cNvPr>
          <p:cNvSpPr txBox="1"/>
          <p:nvPr/>
        </p:nvSpPr>
        <p:spPr>
          <a:xfrm>
            <a:off x="2780371" y="2456338"/>
            <a:ext cx="6096000" cy="1733680"/>
          </a:xfrm>
          <a:prstGeom prst="rect">
            <a:avLst/>
          </a:prstGeom>
          <a:noFill/>
        </p:spPr>
        <p:txBody>
          <a:bodyPr wrap="square">
            <a:spAutoFit/>
          </a:bodyPr>
          <a:lstStyle/>
          <a:p>
            <a:pPr lvl="0" algn="ctr"/>
            <a:r>
              <a:rPr lang="ja-JP" altLang="en-US" sz="5333" b="1" dirty="0">
                <a:solidFill>
                  <a:srgbClr val="FFFFFF"/>
                </a:solidFill>
              </a:rPr>
              <a:t>禱告 </a:t>
            </a:r>
            <a:endParaRPr lang="en-US" altLang="ja-JP" sz="5333" b="1" dirty="0">
              <a:solidFill>
                <a:srgbClr val="FFFFFF"/>
              </a:solidFill>
            </a:endParaRPr>
          </a:p>
          <a:p>
            <a:pPr lvl="0" algn="ctr"/>
            <a:r>
              <a:rPr lang="en-US" sz="5333" b="1" dirty="0">
                <a:solidFill>
                  <a:srgbClr val="FFFFFF"/>
                </a:solidFill>
              </a:rPr>
              <a:t>Prayer</a:t>
            </a:r>
            <a:endParaRPr lang="en-US" sz="5333" b="1" kern="0" dirty="0">
              <a:solidFill>
                <a:srgbClr val="FFFFFF"/>
              </a:solidFill>
              <a:latin typeface="Arial"/>
              <a:cs typeface="Arial"/>
              <a:sym typeface="Arial"/>
            </a:endParaRPr>
          </a:p>
        </p:txBody>
      </p:sp>
    </p:spTree>
    <p:extLst>
      <p:ext uri="{BB962C8B-B14F-4D97-AF65-F5344CB8AC3E}">
        <p14:creationId xmlns:p14="http://schemas.microsoft.com/office/powerpoint/2010/main" val="4064624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52A16-4FC1-8C86-7C05-A8909A861C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F63E3-754F-88DE-4A91-F3FA2A8C85CB}"/>
              </a:ext>
            </a:extLst>
          </p:cNvPr>
          <p:cNvSpPr>
            <a:spLocks noGrp="1"/>
          </p:cNvSpPr>
          <p:nvPr>
            <p:ph type="title"/>
          </p:nvPr>
        </p:nvSpPr>
        <p:spPr>
          <a:xfrm>
            <a:off x="1782132" y="2791327"/>
            <a:ext cx="8627736" cy="2865703"/>
          </a:xfrm>
        </p:spPr>
        <p:txBody>
          <a:bodyPr/>
          <a:lstStyle/>
          <a:p>
            <a:pPr algn="l"/>
            <a:br>
              <a:rPr lang="zh-TW" altLang="en-US" sz="4000" b="1" dirty="0">
                <a:solidFill>
                  <a:schemeClr val="tx1"/>
                </a:solidFill>
              </a:rPr>
            </a:br>
            <a:endParaRPr lang="en-US" sz="4000" b="1" dirty="0">
              <a:solidFill>
                <a:schemeClr val="tx1"/>
              </a:solidFill>
            </a:endParaRPr>
          </a:p>
        </p:txBody>
      </p:sp>
      <p:sp>
        <p:nvSpPr>
          <p:cNvPr id="4" name="TextBox 3">
            <a:extLst>
              <a:ext uri="{FF2B5EF4-FFF2-40B4-BE49-F238E27FC236}">
                <a16:creationId xmlns:a16="http://schemas.microsoft.com/office/drawing/2014/main" id="{EBB18590-68E6-EB64-1D91-238DEA418A0F}"/>
              </a:ext>
            </a:extLst>
          </p:cNvPr>
          <p:cNvSpPr txBox="1"/>
          <p:nvPr/>
        </p:nvSpPr>
        <p:spPr>
          <a:xfrm>
            <a:off x="755206" y="203809"/>
            <a:ext cx="10384221" cy="7512441"/>
          </a:xfrm>
          <a:prstGeom prst="rect">
            <a:avLst/>
          </a:prstGeom>
          <a:noFill/>
        </p:spPr>
        <p:txBody>
          <a:bodyPr wrap="square">
            <a:spAutoFit/>
          </a:bodyPr>
          <a:lstStyle/>
          <a:p>
            <a:pPr algn="ctr" defTabSz="914377">
              <a:lnSpc>
                <a:spcPts val="5300"/>
              </a:lnSpc>
              <a:defRPr/>
            </a:pPr>
            <a:r>
              <a:rPr lang="zh-CN" altLang="en-US" sz="3733" b="1" dirty="0">
                <a:solidFill>
                  <a:srgbClr val="FFFFFF"/>
                </a:solidFill>
                <a:latin typeface="Times New Roman"/>
                <a:cs typeface="Arial"/>
                <a:sym typeface="Arial"/>
              </a:rPr>
              <a:t>   </a:t>
            </a:r>
            <a:r>
              <a:rPr lang="zh-CN" altLang="en-US" sz="4267" b="1" dirty="0">
                <a:solidFill>
                  <a:srgbClr val="FFFFFF"/>
                </a:solidFill>
                <a:latin typeface="Times New Roman"/>
                <a:cs typeface="Arial"/>
                <a:sym typeface="Arial"/>
              </a:rPr>
              <a:t>閱讀經文：</a:t>
            </a:r>
            <a:r>
              <a:rPr lang="zh-TW" altLang="en-US" sz="4267" b="1" dirty="0">
                <a:solidFill>
                  <a:srgbClr val="FFFFFF"/>
                </a:solidFill>
                <a:latin typeface="Times New Roman"/>
                <a:cs typeface="Arial"/>
                <a:sym typeface="Arial"/>
              </a:rPr>
              <a:t> 诗篇 </a:t>
            </a:r>
            <a:r>
              <a:rPr lang="en-US" altLang="zh-TW" sz="4267" b="1" dirty="0">
                <a:solidFill>
                  <a:srgbClr val="FFFFFF"/>
                </a:solidFill>
                <a:latin typeface="Times New Roman"/>
                <a:cs typeface="Arial"/>
                <a:sym typeface="Arial"/>
              </a:rPr>
              <a:t>103</a:t>
            </a:r>
          </a:p>
          <a:p>
            <a:pPr defTabSz="914377">
              <a:lnSpc>
                <a:spcPts val="5300"/>
              </a:lnSpc>
              <a:defRPr/>
            </a:pPr>
            <a:endParaRPr lang="en-US" altLang="zh-CN" sz="3733" b="1" dirty="0">
              <a:solidFill>
                <a:srgbClr val="FFFFFF"/>
              </a:solidFill>
              <a:latin typeface="Times New Roman"/>
              <a:cs typeface="Arial"/>
              <a:sym typeface="Arial"/>
            </a:endParaRPr>
          </a:p>
          <a:p>
            <a:pPr defTabSz="914377">
              <a:lnSpc>
                <a:spcPts val="5300"/>
              </a:lnSpc>
              <a:defRPr/>
            </a:pPr>
            <a:r>
              <a:rPr lang="zh-CN" altLang="en-US" sz="3733" b="1" dirty="0">
                <a:solidFill>
                  <a:srgbClr val="FFFFFF"/>
                </a:solidFill>
                <a:latin typeface="Times New Roman"/>
                <a:cs typeface="Arial"/>
                <a:sym typeface="Arial"/>
              </a:rPr>
              <a:t>叫以色列人晓得他的作为。耶和华有怜悯，有恩典，不轻易发怒，且有丰盛的慈爱。他不长久责备，也不永远怀怒。他没有按我们的罪过待我们，</a:t>
            </a:r>
          </a:p>
          <a:p>
            <a:pPr defTabSz="914377">
              <a:lnSpc>
                <a:spcPts val="5300"/>
              </a:lnSpc>
              <a:defRPr/>
            </a:pPr>
            <a:r>
              <a:rPr lang="zh-CN" altLang="en-US" sz="3733" b="1" dirty="0">
                <a:solidFill>
                  <a:srgbClr val="FFFFFF"/>
                </a:solidFill>
                <a:latin typeface="Times New Roman"/>
                <a:cs typeface="Arial"/>
                <a:sym typeface="Arial"/>
              </a:rPr>
              <a:t>也没有照我们的罪孽报应我们。天离地何等的高， 他的慈爱向敬畏他的人也是何等的大！东离西有多远</a:t>
            </a:r>
            <a:r>
              <a:rPr lang="en-US" altLang="zh-CN" sz="3733" b="1" dirty="0">
                <a:solidFill>
                  <a:srgbClr val="FFFFFF"/>
                </a:solidFill>
                <a:latin typeface="Times New Roman"/>
                <a:cs typeface="Arial"/>
                <a:sym typeface="Arial"/>
              </a:rPr>
              <a:t>, </a:t>
            </a:r>
            <a:r>
              <a:rPr lang="zh-CN" altLang="en-US" sz="3733" b="1" dirty="0">
                <a:solidFill>
                  <a:srgbClr val="FFFFFF"/>
                </a:solidFill>
                <a:latin typeface="Times New Roman"/>
                <a:cs typeface="Arial"/>
                <a:sym typeface="Arial"/>
              </a:rPr>
              <a:t>他叫我们的过犯离我们也有多远！父亲怎样怜恤他的儿女，耶和华也怎样怜恤敬畏他的人！</a:t>
            </a:r>
            <a:endParaRPr lang="zh-TW" altLang="en-US" sz="3733" b="1" dirty="0">
              <a:solidFill>
                <a:srgbClr val="FFFFFF"/>
              </a:solidFill>
              <a:latin typeface="Times New Roman"/>
              <a:cs typeface="Arial"/>
              <a:sym typeface="Arial"/>
            </a:endParaRPr>
          </a:p>
        </p:txBody>
      </p:sp>
    </p:spTree>
    <p:extLst>
      <p:ext uri="{BB962C8B-B14F-4D97-AF65-F5344CB8AC3E}">
        <p14:creationId xmlns:p14="http://schemas.microsoft.com/office/powerpoint/2010/main" val="4110044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0F09D-9181-76EF-A93A-8372BF4F8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F3AD9D-3681-0037-90AA-ED0A41415FEA}"/>
              </a:ext>
            </a:extLst>
          </p:cNvPr>
          <p:cNvSpPr>
            <a:spLocks noGrp="1"/>
          </p:cNvSpPr>
          <p:nvPr>
            <p:ph type="title"/>
          </p:nvPr>
        </p:nvSpPr>
        <p:spPr>
          <a:xfrm>
            <a:off x="1782132" y="2791327"/>
            <a:ext cx="8627736" cy="2865703"/>
          </a:xfrm>
        </p:spPr>
        <p:txBody>
          <a:bodyPr/>
          <a:lstStyle/>
          <a:p>
            <a:pPr algn="l"/>
            <a:br>
              <a:rPr lang="zh-TW" altLang="en-US" sz="4000" b="1" dirty="0">
                <a:solidFill>
                  <a:schemeClr val="tx1"/>
                </a:solidFill>
              </a:rPr>
            </a:br>
            <a:endParaRPr lang="en-US" sz="4000" b="1" dirty="0">
              <a:solidFill>
                <a:schemeClr val="tx1"/>
              </a:solidFill>
            </a:endParaRPr>
          </a:p>
        </p:txBody>
      </p:sp>
      <p:sp>
        <p:nvSpPr>
          <p:cNvPr id="4" name="TextBox 3">
            <a:extLst>
              <a:ext uri="{FF2B5EF4-FFF2-40B4-BE49-F238E27FC236}">
                <a16:creationId xmlns:a16="http://schemas.microsoft.com/office/drawing/2014/main" id="{FC2F2F0A-E214-15E4-5B35-FFA7C6A2BCD7}"/>
              </a:ext>
            </a:extLst>
          </p:cNvPr>
          <p:cNvSpPr txBox="1"/>
          <p:nvPr/>
        </p:nvSpPr>
        <p:spPr>
          <a:xfrm>
            <a:off x="755206" y="203809"/>
            <a:ext cx="10384221" cy="6153095"/>
          </a:xfrm>
          <a:prstGeom prst="rect">
            <a:avLst/>
          </a:prstGeom>
          <a:noFill/>
        </p:spPr>
        <p:txBody>
          <a:bodyPr wrap="square">
            <a:spAutoFit/>
          </a:bodyPr>
          <a:lstStyle/>
          <a:p>
            <a:pPr algn="ctr" defTabSz="914377">
              <a:lnSpc>
                <a:spcPts val="5300"/>
              </a:lnSpc>
              <a:defRPr/>
            </a:pPr>
            <a:r>
              <a:rPr lang="zh-CN" altLang="en-US" sz="3733" b="1" dirty="0">
                <a:solidFill>
                  <a:srgbClr val="FFFFFF"/>
                </a:solidFill>
                <a:latin typeface="Times New Roman"/>
                <a:cs typeface="Arial"/>
                <a:sym typeface="Arial"/>
              </a:rPr>
              <a:t>   </a:t>
            </a:r>
            <a:r>
              <a:rPr lang="zh-CN" altLang="en-US" sz="4267" b="1" dirty="0">
                <a:solidFill>
                  <a:srgbClr val="FFFFFF"/>
                </a:solidFill>
                <a:latin typeface="Times New Roman"/>
                <a:cs typeface="Arial"/>
                <a:sym typeface="Arial"/>
              </a:rPr>
              <a:t>閱讀經文：</a:t>
            </a:r>
            <a:r>
              <a:rPr lang="zh-TW" altLang="en-US" sz="4267" b="1" dirty="0">
                <a:solidFill>
                  <a:srgbClr val="FFFFFF"/>
                </a:solidFill>
                <a:latin typeface="Times New Roman"/>
                <a:cs typeface="Arial"/>
                <a:sym typeface="Arial"/>
              </a:rPr>
              <a:t> 诗篇 </a:t>
            </a:r>
            <a:r>
              <a:rPr lang="en-US" altLang="zh-TW" sz="4267" b="1" dirty="0">
                <a:solidFill>
                  <a:srgbClr val="FFFFFF"/>
                </a:solidFill>
                <a:latin typeface="Times New Roman"/>
                <a:cs typeface="Arial"/>
                <a:sym typeface="Arial"/>
              </a:rPr>
              <a:t>103</a:t>
            </a:r>
          </a:p>
          <a:p>
            <a:pPr defTabSz="914377">
              <a:lnSpc>
                <a:spcPts val="5300"/>
              </a:lnSpc>
              <a:defRPr/>
            </a:pPr>
            <a:endParaRPr lang="en-US" altLang="zh-CN" sz="3733" b="1" dirty="0">
              <a:solidFill>
                <a:srgbClr val="FFFFFF"/>
              </a:solidFill>
              <a:latin typeface="Times New Roman"/>
              <a:cs typeface="Arial"/>
              <a:sym typeface="Arial"/>
            </a:endParaRPr>
          </a:p>
          <a:p>
            <a:pPr defTabSz="914377">
              <a:lnSpc>
                <a:spcPts val="5300"/>
              </a:lnSpc>
              <a:defRPr/>
            </a:pPr>
            <a:r>
              <a:rPr lang="zh-CN" altLang="en-US" sz="3733" b="1" dirty="0">
                <a:solidFill>
                  <a:srgbClr val="FFFFFF"/>
                </a:solidFill>
                <a:latin typeface="Times New Roman"/>
                <a:cs typeface="Arial"/>
                <a:sym typeface="Arial"/>
              </a:rPr>
              <a:t>因为他知道我们的本体，思念我们不过是尘土。 至于世人，他的年日如草一样。他发旺如野地的花，经风一吹，便归无有；它的原处也不再认识它。但耶和华的慈爱归于敬畏他的人，从亘古到永远；他的公义也归于子子孙孙</a:t>
            </a:r>
            <a:r>
              <a:rPr lang="en-US" altLang="zh-CN" sz="3733" b="1" dirty="0">
                <a:solidFill>
                  <a:srgbClr val="FFFFFF"/>
                </a:solidFill>
                <a:latin typeface="Times New Roman"/>
                <a:cs typeface="Arial"/>
                <a:sym typeface="Arial"/>
              </a:rPr>
              <a:t> </a:t>
            </a:r>
            <a:r>
              <a:rPr lang="zh-CN" altLang="en-US" sz="3733" b="1" dirty="0">
                <a:solidFill>
                  <a:srgbClr val="FFFFFF"/>
                </a:solidFill>
                <a:latin typeface="Times New Roman"/>
                <a:cs typeface="Arial"/>
                <a:sym typeface="Arial"/>
              </a:rPr>
              <a:t>，就是那些遵守他的约、记念他的训词而遵行的人。耶和华在天上立定宝座；他的权柄统管万有。 听从他命令、</a:t>
            </a:r>
            <a:endParaRPr lang="zh-TW" altLang="en-US" sz="3733" b="1" dirty="0">
              <a:solidFill>
                <a:srgbClr val="FFFFFF"/>
              </a:solidFill>
              <a:latin typeface="Times New Roman"/>
              <a:cs typeface="Arial"/>
              <a:sym typeface="Arial"/>
            </a:endParaRPr>
          </a:p>
        </p:txBody>
      </p:sp>
    </p:spTree>
    <p:extLst>
      <p:ext uri="{BB962C8B-B14F-4D97-AF65-F5344CB8AC3E}">
        <p14:creationId xmlns:p14="http://schemas.microsoft.com/office/powerpoint/2010/main" val="60741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E9A8-1A1B-C182-E7A4-F7CDBFF4515D}"/>
              </a:ext>
            </a:extLst>
          </p:cNvPr>
          <p:cNvSpPr>
            <a:spLocks noGrp="1"/>
          </p:cNvSpPr>
          <p:nvPr>
            <p:ph type="title"/>
          </p:nvPr>
        </p:nvSpPr>
        <p:spPr>
          <a:xfrm>
            <a:off x="838200" y="2446588"/>
            <a:ext cx="10515600" cy="1325563"/>
          </a:xfrm>
        </p:spPr>
        <p:txBody>
          <a:bodyPr>
            <a:normAutofit/>
          </a:bodyPr>
          <a:lstStyle/>
          <a:p>
            <a:pPr algn="ctr"/>
            <a:r>
              <a:rPr lang="zh-TW" altLang="en-US" sz="6000" dirty="0"/>
              <a:t>獻</a:t>
            </a:r>
            <a:r>
              <a:rPr lang="en-US" sz="6000" dirty="0"/>
              <a:t>  </a:t>
            </a:r>
            <a:r>
              <a:rPr lang="zh-TW" altLang="en-US" sz="6000" dirty="0"/>
              <a:t>詩</a:t>
            </a:r>
            <a:r>
              <a:rPr lang="en-US" sz="6000" dirty="0"/>
              <a:t> Praise</a:t>
            </a:r>
          </a:p>
        </p:txBody>
      </p:sp>
    </p:spTree>
    <p:extLst>
      <p:ext uri="{BB962C8B-B14F-4D97-AF65-F5344CB8AC3E}">
        <p14:creationId xmlns:p14="http://schemas.microsoft.com/office/powerpoint/2010/main" val="524743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我在這裡敬拜  Here I am to Worship - Chinese version [8wo_DqKGmwM]">
            <a:hlinkClick r:id="" action="ppaction://media"/>
            <a:extLst>
              <a:ext uri="{FF2B5EF4-FFF2-40B4-BE49-F238E27FC236}">
                <a16:creationId xmlns:a16="http://schemas.microsoft.com/office/drawing/2014/main" id="{20549075-B518-14F1-7818-91B95CAAAF2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6179" y="0"/>
            <a:ext cx="8428309" cy="6320656"/>
          </a:xfrm>
        </p:spPr>
      </p:pic>
    </p:spTree>
    <p:extLst>
      <p:ext uri="{BB962C8B-B14F-4D97-AF65-F5344CB8AC3E}">
        <p14:creationId xmlns:p14="http://schemas.microsoft.com/office/powerpoint/2010/main" val="227850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40A8-CF50-5B1B-0129-03B7A34D85AF}"/>
              </a:ext>
            </a:extLst>
          </p:cNvPr>
          <p:cNvSpPr>
            <a:spLocks noGrp="1"/>
          </p:cNvSpPr>
          <p:nvPr>
            <p:ph type="ctrTitle"/>
          </p:nvPr>
        </p:nvSpPr>
        <p:spPr>
          <a:xfrm>
            <a:off x="2667000" y="1699022"/>
            <a:ext cx="6858000" cy="2556748"/>
          </a:xfrm>
        </p:spPr>
        <p:txBody>
          <a:bodyPr>
            <a:normAutofit fontScale="90000"/>
          </a:bodyPr>
          <a:lstStyle/>
          <a:p>
            <a:r>
              <a:rPr lang="zh-TW" altLang="en-US" dirty="0">
                <a:latin typeface="KaiTi" panose="02010609060101010101" pitchFamily="49" charset="-122"/>
                <a:ea typeface="KaiTi" panose="02010609060101010101" pitchFamily="49" charset="-122"/>
              </a:rPr>
              <a:t>使徒信经</a:t>
            </a:r>
            <a:br>
              <a:rPr lang="en-US" altLang="zh-TW" dirty="0">
                <a:latin typeface="KaiTi" panose="02010609060101010101" pitchFamily="49" charset="-122"/>
                <a:ea typeface="KaiTi" panose="02010609060101010101" pitchFamily="49" charset="-122"/>
              </a:rPr>
            </a:br>
            <a:br>
              <a:rPr lang="en-US" altLang="zh-TW" dirty="0">
                <a:latin typeface="KaiTi" panose="02010609060101010101" pitchFamily="49" charset="-122"/>
                <a:ea typeface="KaiTi" panose="02010609060101010101" pitchFamily="49" charset="-122"/>
              </a:rPr>
            </a:br>
            <a:r>
              <a:rPr lang="en-US" dirty="0">
                <a:latin typeface="Lucida Handwriting" panose="03010101010101010101" pitchFamily="66" charset="0"/>
                <a:ea typeface="KaiTi" panose="02010609060101010101" pitchFamily="49" charset="-122"/>
              </a:rPr>
              <a:t>The Apostles' Creed</a:t>
            </a:r>
            <a:br>
              <a:rPr lang="en-US" dirty="0"/>
            </a:br>
            <a:endParaRPr lang="en-US" dirty="0"/>
          </a:p>
        </p:txBody>
      </p:sp>
      <p:sp>
        <p:nvSpPr>
          <p:cNvPr id="3" name="Subtitle 2">
            <a:extLst>
              <a:ext uri="{FF2B5EF4-FFF2-40B4-BE49-F238E27FC236}">
                <a16:creationId xmlns:a16="http://schemas.microsoft.com/office/drawing/2014/main" id="{98EEEBF3-B0CE-D94E-36DA-44DD7C93BEF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43367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3C40-E8E4-3683-4BE0-35A06228A872}"/>
              </a:ext>
            </a:extLst>
          </p:cNvPr>
          <p:cNvSpPr>
            <a:spLocks noGrp="1"/>
          </p:cNvSpPr>
          <p:nvPr>
            <p:ph type="ctrTitle"/>
          </p:nvPr>
        </p:nvSpPr>
        <p:spPr>
          <a:xfrm>
            <a:off x="0" y="686513"/>
            <a:ext cx="12191999" cy="6862134"/>
          </a:xfrm>
        </p:spPr>
        <p:txBody>
          <a:bodyPr lIns="91440" tIns="45720" rIns="91440" bIns="45720" anchor="b"/>
          <a:lstStyle/>
          <a:p>
            <a:pPr>
              <a:lnSpc>
                <a:spcPct val="100000"/>
              </a:lnSpc>
              <a:spcBef>
                <a:spcPts val="0"/>
              </a:spcBef>
              <a:spcAft>
                <a:spcPts val="600"/>
              </a:spcAft>
            </a:pPr>
            <a:br>
              <a:rPr lang="zh-TW" altLang="en-US" sz="2400" b="1" dirty="0">
                <a:latin typeface="Calibri Light"/>
                <a:cs typeface="Calibri Light"/>
              </a:rPr>
            </a:br>
            <a:br>
              <a:rPr lang="zh-TW" altLang="en-US" sz="2400" b="1" dirty="0">
                <a:latin typeface="Calibri Light"/>
                <a:cs typeface="Calibri Light"/>
              </a:rPr>
            </a:br>
            <a:r>
              <a:rPr lang="zh-TW" altLang="en-US" sz="2400" b="1" dirty="0">
                <a:latin typeface="Calibri Light"/>
                <a:cs typeface="Calibri Light"/>
              </a:rPr>
              <a:t>使徒信经</a:t>
            </a:r>
            <a:r>
              <a:rPr lang="zh-TW" altLang="en-US" sz="2400" b="1" dirty="0">
                <a:latin typeface="DejaVu Sans"/>
                <a:ea typeface="Calibri Light"/>
                <a:cs typeface="Calibri Light"/>
              </a:rPr>
              <a:t> </a:t>
            </a:r>
            <a:r>
              <a:rPr lang="en-US" sz="2400" b="1" dirty="0">
                <a:latin typeface="Calibri Light"/>
                <a:ea typeface="Calibri Light"/>
                <a:cs typeface="Calibri Light"/>
              </a:rPr>
              <a:t>The Apostles' Creed</a:t>
            </a:r>
            <a:br>
              <a:rPr lang="en-US" sz="2400" b="1" dirty="0">
                <a:latin typeface="Calibri Light"/>
                <a:ea typeface="Calibri Light"/>
                <a:cs typeface="Calibri Light"/>
              </a:rPr>
            </a:br>
            <a:endParaRPr lang="en-US" sz="2800" b="1" dirty="0">
              <a:latin typeface="Calibri Light"/>
              <a:ea typeface="Calibri Light"/>
              <a:cs typeface="Calibri Light"/>
            </a:endParaRPr>
          </a:p>
          <a:p>
            <a:pPr algn="l">
              <a:lnSpc>
                <a:spcPct val="100000"/>
              </a:lnSpc>
              <a:spcBef>
                <a:spcPts val="0"/>
              </a:spcBef>
              <a:spcAft>
                <a:spcPts val="600"/>
              </a:spcAft>
            </a:pPr>
            <a:r>
              <a:rPr lang="en-US" sz="2800" b="1" dirty="0">
                <a:latin typeface="FangSong"/>
                <a:ea typeface="FangSong"/>
                <a:cs typeface="Calibri Light"/>
              </a:rPr>
              <a:t>1.</a:t>
            </a:r>
            <a:r>
              <a:rPr lang="en-US" altLang="zh-TW" sz="2800" b="1" dirty="0">
                <a:latin typeface="FangSong"/>
                <a:ea typeface="FangSong"/>
                <a:cs typeface="Calibri Light"/>
              </a:rPr>
              <a:t> </a:t>
            </a:r>
            <a:r>
              <a:rPr lang="zh-TW" altLang="en-US" sz="2800" b="1" dirty="0">
                <a:latin typeface="FangSong"/>
                <a:ea typeface="FangSong"/>
                <a:cs typeface="Calibri Light"/>
              </a:rPr>
              <a:t>我信上帝，全能的父， 創造天地的主。</a:t>
            </a:r>
            <a:endParaRPr lang="en-US"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2.</a:t>
            </a:r>
            <a:r>
              <a:rPr lang="en-US" altLang="zh-TW" sz="2800" b="1" dirty="0">
                <a:latin typeface="FangSong"/>
                <a:ea typeface="FangSong"/>
                <a:cs typeface="Calibri Light"/>
              </a:rPr>
              <a:t> </a:t>
            </a:r>
            <a:r>
              <a:rPr lang="zh-TW" altLang="en-US" sz="2800" b="1" dirty="0">
                <a:latin typeface="FangSong"/>
                <a:ea typeface="FangSong"/>
                <a:cs typeface="Calibri Light"/>
              </a:rPr>
              <a:t>我信我主耶穌基督，上帝的獨生子；</a:t>
            </a:r>
            <a:endParaRPr lang="en-US"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3.</a:t>
            </a:r>
            <a:r>
              <a:rPr lang="en-US" altLang="zh-TW" sz="2800" b="1" dirty="0">
                <a:latin typeface="FangSong"/>
                <a:ea typeface="FangSong"/>
                <a:cs typeface="Calibri Light"/>
              </a:rPr>
              <a:t> </a:t>
            </a:r>
            <a:r>
              <a:rPr lang="zh-TW" altLang="en-US" sz="2800" b="1" dirty="0">
                <a:latin typeface="FangSong"/>
                <a:ea typeface="FangSong"/>
                <a:cs typeface="Calibri Light"/>
              </a:rPr>
              <a:t>因著聖靈感孕，從童貞女馬利亞所生；</a:t>
            </a:r>
            <a:endParaRPr lang="en-US"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4.</a:t>
            </a:r>
            <a:r>
              <a:rPr lang="en-US" altLang="zh-TW" sz="2800" b="1" dirty="0">
                <a:latin typeface="FangSong"/>
                <a:ea typeface="FangSong"/>
                <a:cs typeface="Calibri Light"/>
              </a:rPr>
              <a:t> </a:t>
            </a:r>
            <a:r>
              <a:rPr lang="zh-TW" altLang="en-US" sz="2800" b="1" dirty="0">
                <a:latin typeface="FangSong"/>
                <a:ea typeface="FangSong"/>
                <a:cs typeface="Calibri Light"/>
              </a:rPr>
              <a:t>在本丟彼拉多手下受難，被釘在十字架上，受死，埋葬；</a:t>
            </a:r>
            <a:endParaRPr lang="en-US"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5.</a:t>
            </a:r>
            <a:r>
              <a:rPr lang="en-US" altLang="zh-TW" sz="2800" b="1" dirty="0">
                <a:latin typeface="FangSong"/>
                <a:ea typeface="FangSong"/>
                <a:cs typeface="Calibri Light"/>
              </a:rPr>
              <a:t> </a:t>
            </a:r>
            <a:r>
              <a:rPr lang="zh-TW" altLang="en-US" sz="2800" b="1" dirty="0">
                <a:latin typeface="FangSong"/>
                <a:ea typeface="FangSong"/>
                <a:cs typeface="Calibri Light"/>
              </a:rPr>
              <a:t>降在陰間；第三天從死里復活；</a:t>
            </a:r>
            <a:endParaRPr lang="en-US"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6.</a:t>
            </a:r>
            <a:r>
              <a:rPr lang="en-US" altLang="zh-TW" sz="2800" b="1" dirty="0">
                <a:latin typeface="FangSong"/>
                <a:ea typeface="FangSong"/>
                <a:cs typeface="Calibri Light"/>
              </a:rPr>
              <a:t> </a:t>
            </a:r>
            <a:r>
              <a:rPr lang="zh-TW" altLang="en-US" sz="2800" b="1" dirty="0">
                <a:latin typeface="FangSong"/>
                <a:ea typeface="FangSong"/>
                <a:cs typeface="Calibri Light"/>
              </a:rPr>
              <a:t>他升天，坐在全能父上帝的右邊；</a:t>
            </a:r>
            <a:br>
              <a:rPr lang="zh-TW" altLang="en-US" sz="2800" b="1" dirty="0">
                <a:latin typeface="FangSong"/>
                <a:ea typeface="FangSong"/>
                <a:cs typeface="Calibri Light"/>
              </a:rPr>
            </a:br>
            <a:r>
              <a:rPr lang="en-US" sz="2800" b="1" dirty="0">
                <a:latin typeface="FangSong"/>
                <a:ea typeface="FangSong"/>
                <a:cs typeface="Calibri Light"/>
              </a:rPr>
              <a:t>7.</a:t>
            </a:r>
            <a:r>
              <a:rPr lang="en-US" altLang="zh-TW" sz="2800" b="1" dirty="0">
                <a:latin typeface="FangSong"/>
                <a:ea typeface="FangSong"/>
                <a:cs typeface="Calibri Light"/>
              </a:rPr>
              <a:t> </a:t>
            </a:r>
            <a:r>
              <a:rPr lang="zh-TW" altLang="en-US" sz="2800" b="1" dirty="0">
                <a:latin typeface="FangSong"/>
                <a:ea typeface="FangSong"/>
                <a:cs typeface="Calibri Light"/>
              </a:rPr>
              <a:t>將來必從那里降臨，審判活人，死人。</a:t>
            </a:r>
            <a:endParaRPr lang="en-US" altLang="zh-TW"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8.</a:t>
            </a:r>
            <a:r>
              <a:rPr lang="en-US" altLang="zh-TW" sz="2800" b="1" dirty="0">
                <a:latin typeface="FangSong"/>
                <a:ea typeface="FangSong"/>
                <a:cs typeface="Calibri Light"/>
              </a:rPr>
              <a:t> </a:t>
            </a:r>
            <a:r>
              <a:rPr lang="zh-CN" altLang="en-US" sz="2800" b="1" dirty="0">
                <a:latin typeface="FangSong"/>
                <a:ea typeface="FangSong"/>
                <a:cs typeface="Calibri Light"/>
              </a:rPr>
              <a:t>我信聖靈；</a:t>
            </a:r>
            <a:endParaRPr lang="en-US" altLang="zh-TW"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9.</a:t>
            </a:r>
            <a:r>
              <a:rPr lang="en-US" altLang="zh-TW" sz="2800" b="1" dirty="0">
                <a:latin typeface="FangSong"/>
                <a:ea typeface="FangSong"/>
                <a:cs typeface="Calibri Light"/>
              </a:rPr>
              <a:t> </a:t>
            </a:r>
            <a:r>
              <a:rPr lang="zh-CN" altLang="en-US" sz="2800" b="1" dirty="0">
                <a:latin typeface="FangSong"/>
                <a:ea typeface="FangSong"/>
                <a:cs typeface="Calibri Light"/>
              </a:rPr>
              <a:t>我信聖而公之教會；我信聖徒相通；</a:t>
            </a:r>
            <a:endParaRPr lang="en-US" altLang="zh-TW"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10.</a:t>
            </a:r>
            <a:r>
              <a:rPr lang="en-US" altLang="zh-TW" sz="2800" b="1" dirty="0">
                <a:latin typeface="FangSong"/>
                <a:ea typeface="FangSong"/>
                <a:cs typeface="Calibri Light"/>
              </a:rPr>
              <a:t> </a:t>
            </a:r>
            <a:r>
              <a:rPr lang="zh-CN" altLang="en-US" sz="2800" b="1" dirty="0">
                <a:latin typeface="FangSong"/>
                <a:ea typeface="FangSong"/>
                <a:cs typeface="Calibri Light"/>
              </a:rPr>
              <a:t>我信罪得赦免，</a:t>
            </a:r>
            <a:endParaRPr lang="en-US" altLang="zh-TW"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11.</a:t>
            </a:r>
            <a:r>
              <a:rPr lang="en-US" altLang="zh-TW" sz="2800" b="1" dirty="0">
                <a:latin typeface="FangSong"/>
                <a:ea typeface="FangSong"/>
                <a:cs typeface="Calibri Light"/>
              </a:rPr>
              <a:t> </a:t>
            </a:r>
            <a:r>
              <a:rPr lang="zh-CN" altLang="en-US" sz="2800" b="1" dirty="0">
                <a:latin typeface="FangSong"/>
                <a:ea typeface="FangSong"/>
                <a:cs typeface="Calibri Light"/>
              </a:rPr>
              <a:t>我信身體復活；</a:t>
            </a:r>
            <a:endParaRPr lang="en-US" altLang="zh-TW" sz="2800" b="1" dirty="0">
              <a:latin typeface="FangSong"/>
              <a:ea typeface="FangSong"/>
              <a:cs typeface="Calibri Light"/>
            </a:endParaRPr>
          </a:p>
          <a:p>
            <a:pPr algn="l">
              <a:lnSpc>
                <a:spcPct val="100000"/>
              </a:lnSpc>
              <a:spcBef>
                <a:spcPts val="0"/>
              </a:spcBef>
              <a:spcAft>
                <a:spcPts val="600"/>
              </a:spcAft>
            </a:pPr>
            <a:r>
              <a:rPr lang="en-US" sz="2800" b="1" dirty="0">
                <a:latin typeface="FangSong"/>
                <a:ea typeface="FangSong"/>
                <a:cs typeface="Calibri Light"/>
              </a:rPr>
              <a:t>12.</a:t>
            </a:r>
            <a:r>
              <a:rPr lang="en-US" altLang="zh-TW" sz="2800" b="1" dirty="0">
                <a:latin typeface="FangSong"/>
                <a:ea typeface="FangSong"/>
                <a:cs typeface="Calibri Light"/>
              </a:rPr>
              <a:t> </a:t>
            </a:r>
            <a:r>
              <a:rPr lang="zh-CN" altLang="en-US" sz="2800" b="1" dirty="0">
                <a:latin typeface="FangSong"/>
                <a:ea typeface="FangSong"/>
                <a:cs typeface="Calibri Light"/>
              </a:rPr>
              <a:t>我信永生。阿們！</a:t>
            </a:r>
            <a:endParaRPr lang="en-US" sz="2800" b="1" dirty="0">
              <a:latin typeface="FangSong"/>
              <a:ea typeface="FangSong"/>
            </a:endParaRPr>
          </a:p>
          <a:p>
            <a:endParaRPr lang="en-US" dirty="0"/>
          </a:p>
        </p:txBody>
      </p:sp>
    </p:spTree>
    <p:extLst>
      <p:ext uri="{BB962C8B-B14F-4D97-AF65-F5344CB8AC3E}">
        <p14:creationId xmlns:p14="http://schemas.microsoft.com/office/powerpoint/2010/main" val="1096115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732A6-2DE7-4DFA-7E37-A1A32CE01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BCFDD0-0102-41F4-7E00-8599AF025366}"/>
              </a:ext>
            </a:extLst>
          </p:cNvPr>
          <p:cNvSpPr>
            <a:spLocks noGrp="1"/>
          </p:cNvSpPr>
          <p:nvPr>
            <p:ph type="ctrTitle"/>
          </p:nvPr>
        </p:nvSpPr>
        <p:spPr>
          <a:xfrm>
            <a:off x="1" y="1066800"/>
            <a:ext cx="12191999" cy="7029762"/>
          </a:xfrm>
        </p:spPr>
        <p:txBody>
          <a:bodyPr lIns="91440" tIns="45720" rIns="91440" bIns="45720" anchor="b"/>
          <a:lstStyle/>
          <a:p>
            <a:pPr>
              <a:lnSpc>
                <a:spcPct val="100000"/>
              </a:lnSpc>
              <a:spcBef>
                <a:spcPts val="0"/>
              </a:spcBef>
              <a:spcAft>
                <a:spcPts val="600"/>
              </a:spcAft>
            </a:pPr>
            <a:r>
              <a:rPr lang="en-US" sz="2900" b="1" dirty="0">
                <a:latin typeface="Calibri Light"/>
                <a:ea typeface="Calibri Light"/>
                <a:cs typeface="Calibri Light"/>
              </a:rPr>
              <a:t>The Apostles' Creed</a:t>
            </a:r>
          </a:p>
          <a:p>
            <a:pPr algn="l">
              <a:lnSpc>
                <a:spcPct val="100000"/>
              </a:lnSpc>
              <a:spcBef>
                <a:spcPts val="0"/>
              </a:spcBef>
              <a:spcAft>
                <a:spcPts val="600"/>
              </a:spcAft>
            </a:pPr>
            <a:r>
              <a:rPr lang="en-US" sz="2900" b="1" dirty="0">
                <a:latin typeface="Calibri Light"/>
                <a:ea typeface="Calibri Light"/>
                <a:cs typeface="Calibri Light"/>
              </a:rPr>
              <a:t>1.</a:t>
            </a:r>
            <a:r>
              <a:rPr lang="en-US" altLang="zh-TW" sz="2900" b="1" dirty="0">
                <a:latin typeface="Calibri Light"/>
                <a:ea typeface="Calibri Light"/>
                <a:cs typeface="Calibri Light"/>
              </a:rPr>
              <a:t> </a:t>
            </a:r>
            <a:r>
              <a:rPr lang="en-US" sz="2900" b="1" dirty="0">
                <a:latin typeface="Calibri Light"/>
                <a:ea typeface="Calibri Light"/>
                <a:cs typeface="Calibri Light"/>
              </a:rPr>
              <a:t>I believe in God, the Father almighty, creator of heaven and earth.</a:t>
            </a:r>
          </a:p>
          <a:p>
            <a:pPr algn="l">
              <a:lnSpc>
                <a:spcPct val="100000"/>
              </a:lnSpc>
              <a:spcBef>
                <a:spcPts val="0"/>
              </a:spcBef>
              <a:spcAft>
                <a:spcPts val="600"/>
              </a:spcAft>
            </a:pPr>
            <a:r>
              <a:rPr lang="en-US" sz="2900" b="1" dirty="0">
                <a:latin typeface="Calibri Light"/>
                <a:ea typeface="Calibri Light"/>
                <a:cs typeface="Calibri Light"/>
              </a:rPr>
              <a:t>2.</a:t>
            </a:r>
            <a:r>
              <a:rPr lang="en-US" altLang="zh-TW" sz="2900" b="1" dirty="0">
                <a:latin typeface="Calibri Light"/>
                <a:ea typeface="Calibri Light"/>
                <a:cs typeface="Calibri Light"/>
              </a:rPr>
              <a:t> </a:t>
            </a:r>
            <a:r>
              <a:rPr lang="en-US" sz="2900" b="1" dirty="0">
                <a:latin typeface="Calibri Light"/>
                <a:ea typeface="Calibri Light"/>
                <a:cs typeface="Calibri Light"/>
              </a:rPr>
              <a:t>I believe in Jesus Christ, his only Son, our Lord;</a:t>
            </a:r>
          </a:p>
          <a:p>
            <a:pPr algn="l">
              <a:lnSpc>
                <a:spcPct val="100000"/>
              </a:lnSpc>
              <a:spcBef>
                <a:spcPts val="0"/>
              </a:spcBef>
              <a:spcAft>
                <a:spcPts val="600"/>
              </a:spcAft>
            </a:pPr>
            <a:r>
              <a:rPr lang="en-US" sz="2900" b="1" dirty="0">
                <a:latin typeface="Calibri Light"/>
                <a:ea typeface="Calibri Light"/>
                <a:cs typeface="Calibri Light"/>
              </a:rPr>
              <a:t>3. who was conceived by the Holy Spirit and born of the virgin Mary;</a:t>
            </a:r>
          </a:p>
          <a:p>
            <a:pPr algn="l">
              <a:lnSpc>
                <a:spcPct val="100000"/>
              </a:lnSpc>
              <a:spcBef>
                <a:spcPts val="0"/>
              </a:spcBef>
              <a:spcAft>
                <a:spcPts val="600"/>
              </a:spcAft>
            </a:pPr>
            <a:r>
              <a:rPr lang="en-US" sz="2900" b="1" dirty="0">
                <a:latin typeface="Calibri Light"/>
                <a:ea typeface="Calibri Light"/>
                <a:cs typeface="Calibri Light"/>
              </a:rPr>
              <a:t>4. he suffered under Pontius Pilate, was crucified, died, and was buried;</a:t>
            </a:r>
          </a:p>
          <a:p>
            <a:pPr algn="l">
              <a:lnSpc>
                <a:spcPct val="100000"/>
              </a:lnSpc>
              <a:spcBef>
                <a:spcPts val="0"/>
              </a:spcBef>
              <a:spcAft>
                <a:spcPts val="600"/>
              </a:spcAft>
            </a:pPr>
            <a:r>
              <a:rPr lang="en-US" sz="2900" b="1" dirty="0">
                <a:latin typeface="Calibri Light"/>
                <a:ea typeface="Calibri Light"/>
                <a:cs typeface="Calibri Light"/>
              </a:rPr>
              <a:t>5. he descended to hell; the third day he rose again from the dead;</a:t>
            </a:r>
          </a:p>
          <a:p>
            <a:pPr algn="l">
              <a:lnSpc>
                <a:spcPct val="100000"/>
              </a:lnSpc>
              <a:spcBef>
                <a:spcPts val="0"/>
              </a:spcBef>
              <a:spcAft>
                <a:spcPts val="600"/>
              </a:spcAft>
            </a:pPr>
            <a:r>
              <a:rPr lang="en-US" sz="2900" b="1" dirty="0">
                <a:latin typeface="Calibri Light"/>
                <a:ea typeface="Calibri Light"/>
                <a:cs typeface="Calibri Light"/>
              </a:rPr>
              <a:t>6. he ascended to heaven and is seated at the right hand of God the Father almighty;</a:t>
            </a:r>
            <a:br>
              <a:rPr lang="en-US" sz="2900" b="1" dirty="0">
                <a:latin typeface="Calibri Light"/>
                <a:ea typeface="Calibri Light"/>
                <a:cs typeface="Calibri Light"/>
              </a:rPr>
            </a:br>
            <a:r>
              <a:rPr lang="en-US" sz="2900" b="1" dirty="0">
                <a:latin typeface="Calibri Light"/>
                <a:ea typeface="Calibri Light"/>
                <a:cs typeface="Calibri Light"/>
              </a:rPr>
              <a:t>7. from there he will come to judge the living and the dead.</a:t>
            </a:r>
          </a:p>
          <a:p>
            <a:pPr algn="l">
              <a:lnSpc>
                <a:spcPct val="100000"/>
              </a:lnSpc>
              <a:spcBef>
                <a:spcPts val="0"/>
              </a:spcBef>
              <a:spcAft>
                <a:spcPts val="600"/>
              </a:spcAft>
            </a:pPr>
            <a:r>
              <a:rPr lang="en-US" sz="2900" b="1" dirty="0">
                <a:latin typeface="Calibri Light"/>
                <a:ea typeface="Calibri Light"/>
                <a:cs typeface="Calibri Light"/>
              </a:rPr>
              <a:t>8. I believe in the Holy Spirit,</a:t>
            </a:r>
          </a:p>
          <a:p>
            <a:pPr algn="l">
              <a:lnSpc>
                <a:spcPct val="100000"/>
              </a:lnSpc>
              <a:spcBef>
                <a:spcPts val="0"/>
              </a:spcBef>
              <a:spcAft>
                <a:spcPts val="600"/>
              </a:spcAft>
            </a:pPr>
            <a:r>
              <a:rPr lang="en-US" sz="2900" b="1" dirty="0">
                <a:latin typeface="Calibri Light"/>
                <a:ea typeface="Calibri Light"/>
                <a:cs typeface="Calibri Light"/>
              </a:rPr>
              <a:t>9. the holy and universal church, the communion of saints,</a:t>
            </a:r>
          </a:p>
          <a:p>
            <a:pPr algn="l">
              <a:lnSpc>
                <a:spcPct val="100000"/>
              </a:lnSpc>
              <a:spcBef>
                <a:spcPts val="0"/>
              </a:spcBef>
              <a:spcAft>
                <a:spcPts val="600"/>
              </a:spcAft>
            </a:pPr>
            <a:r>
              <a:rPr lang="en-US" sz="2900" b="1" dirty="0">
                <a:latin typeface="Calibri Light"/>
                <a:ea typeface="Calibri Light"/>
                <a:cs typeface="Calibri Light"/>
              </a:rPr>
              <a:t>10. the forgiveness of sins,</a:t>
            </a:r>
          </a:p>
          <a:p>
            <a:pPr algn="l">
              <a:lnSpc>
                <a:spcPct val="100000"/>
              </a:lnSpc>
              <a:spcBef>
                <a:spcPts val="0"/>
              </a:spcBef>
              <a:spcAft>
                <a:spcPts val="600"/>
              </a:spcAft>
            </a:pPr>
            <a:r>
              <a:rPr lang="en-US" sz="2900" b="1" dirty="0">
                <a:latin typeface="Calibri Light"/>
                <a:ea typeface="Calibri Light"/>
                <a:cs typeface="Calibri Light"/>
              </a:rPr>
              <a:t>11. the resurrection of the body,</a:t>
            </a:r>
          </a:p>
          <a:p>
            <a:pPr algn="l">
              <a:lnSpc>
                <a:spcPct val="100000"/>
              </a:lnSpc>
              <a:spcBef>
                <a:spcPts val="0"/>
              </a:spcBef>
              <a:spcAft>
                <a:spcPts val="600"/>
              </a:spcAft>
            </a:pPr>
            <a:r>
              <a:rPr lang="en-US" sz="2900" b="1" dirty="0">
                <a:latin typeface="Calibri Light"/>
                <a:ea typeface="Calibri Light"/>
                <a:cs typeface="Calibri Light"/>
              </a:rPr>
              <a:t>12. and the life everlasting. Amen.</a:t>
            </a:r>
          </a:p>
          <a:p>
            <a:pPr algn="l">
              <a:lnSpc>
                <a:spcPct val="114999"/>
              </a:lnSpc>
              <a:spcBef>
                <a:spcPts val="0"/>
              </a:spcBef>
              <a:spcAft>
                <a:spcPts val="600"/>
              </a:spcAft>
            </a:pPr>
            <a:endParaRPr lang="en-US" sz="2000" dirty="0">
              <a:latin typeface="Calibri Light"/>
              <a:ea typeface="Calibri Light"/>
              <a:cs typeface="Calibri Light"/>
            </a:endParaRPr>
          </a:p>
          <a:p>
            <a:endParaRPr lang="en-US" dirty="0"/>
          </a:p>
        </p:txBody>
      </p:sp>
    </p:spTree>
    <p:extLst>
      <p:ext uri="{BB962C8B-B14F-4D97-AF65-F5344CB8AC3E}">
        <p14:creationId xmlns:p14="http://schemas.microsoft.com/office/powerpoint/2010/main" val="1810506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53134-0D84-DCAC-5CDB-291E757EEB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608BFA-BA9D-E588-7BE5-8B6EB27B1A69}"/>
              </a:ext>
            </a:extLst>
          </p:cNvPr>
          <p:cNvSpPr txBox="1"/>
          <p:nvPr/>
        </p:nvSpPr>
        <p:spPr>
          <a:xfrm>
            <a:off x="1143000" y="2470720"/>
            <a:ext cx="10450286" cy="2554354"/>
          </a:xfrm>
          <a:prstGeom prst="rect">
            <a:avLst/>
          </a:prstGeom>
          <a:solidFill>
            <a:schemeClr val="bg1"/>
          </a:solidFill>
        </p:spPr>
        <p:txBody>
          <a:bodyPr wrap="square">
            <a:spAutoFit/>
          </a:bodyPr>
          <a:lstStyle/>
          <a:p>
            <a:pPr algn="ctr"/>
            <a:r>
              <a:rPr lang="zh-CN" altLang="en-US" sz="5333" b="1" dirty="0"/>
              <a:t>请安静我们的心，开始主日敬拜</a:t>
            </a:r>
            <a:endParaRPr lang="en-US" sz="5333" b="1" dirty="0"/>
          </a:p>
          <a:p>
            <a:pPr algn="ctr"/>
            <a:r>
              <a:rPr lang="en-US" altLang="zh-CN" sz="5333" b="1" dirty="0"/>
              <a:t>Let us quiet our hearts and begin our Sunday worship</a:t>
            </a:r>
            <a:endParaRPr lang="en-US" sz="5333" b="1" dirty="0"/>
          </a:p>
        </p:txBody>
      </p:sp>
      <p:pic>
        <p:nvPicPr>
          <p:cNvPr id="2" name="Prelude 2-before calling">
            <a:hlinkClick r:id="" action="ppaction://media"/>
            <a:extLst>
              <a:ext uri="{FF2B5EF4-FFF2-40B4-BE49-F238E27FC236}">
                <a16:creationId xmlns:a16="http://schemas.microsoft.com/office/drawing/2014/main" id="{39D0DD34-4DAC-38D6-71FA-691B5F79FB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33440" y="5030638"/>
            <a:ext cx="609600" cy="609600"/>
          </a:xfrm>
          <a:prstGeom prst="rect">
            <a:avLst/>
          </a:prstGeom>
        </p:spPr>
      </p:pic>
    </p:spTree>
    <p:extLst>
      <p:ext uri="{BB962C8B-B14F-4D97-AF65-F5344CB8AC3E}">
        <p14:creationId xmlns:p14="http://schemas.microsoft.com/office/powerpoint/2010/main" val="278357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252ACC7-FB79-AB79-2D6A-2A2769B80C4A}"/>
              </a:ext>
            </a:extLst>
          </p:cNvPr>
          <p:cNvSpPr>
            <a:spLocks noGrp="1" noChangeArrowheads="1"/>
          </p:cNvSpPr>
          <p:nvPr>
            <p:ph type="ctrTitle"/>
          </p:nvPr>
        </p:nvSpPr>
        <p:spPr>
          <a:xfrm>
            <a:off x="1616420" y="707572"/>
            <a:ext cx="8915400" cy="3462117"/>
          </a:xfrm>
        </p:spPr>
        <p:txBody>
          <a:bodyPr anchor="ctr">
            <a:noAutofit/>
          </a:bodyPr>
          <a:lstStyle/>
          <a:p>
            <a:pPr>
              <a:lnSpc>
                <a:spcPct val="115000"/>
              </a:lnSpc>
              <a:spcBef>
                <a:spcPts val="0"/>
              </a:spcBef>
              <a:spcAft>
                <a:spcPts val="800"/>
              </a:spcAft>
            </a:pPr>
            <a:r>
              <a:rPr lang="zh-TW" altLang="en-US" sz="4400" kern="100" dirty="0">
                <a:latin typeface="Aptos" panose="020B0004020202020204" pitchFamily="34" charset="0"/>
                <a:ea typeface="PMingLiU" panose="02020500000000000000" pitchFamily="18" charset="-120"/>
                <a:cs typeface="Times New Roman" panose="02020603050405020304" pitchFamily="18" charset="0"/>
              </a:rPr>
              <a:t>“时刻准备好”的日常生活</a:t>
            </a:r>
            <a:br>
              <a:rPr lang="zh-TW" altLang="en-US" sz="4400" kern="100" dirty="0">
                <a:latin typeface="Aptos" panose="020B0004020202020204" pitchFamily="34" charset="0"/>
                <a:ea typeface="PMingLiU" panose="02020500000000000000" pitchFamily="18" charset="-120"/>
                <a:cs typeface="Times New Roman" panose="02020603050405020304" pitchFamily="18" charset="0"/>
              </a:rPr>
            </a:br>
            <a:r>
              <a:rPr lang="en-US" altLang="zh-TW" sz="4400" kern="100" dirty="0">
                <a:latin typeface="Aptos" panose="020B0004020202020204" pitchFamily="34" charset="0"/>
                <a:ea typeface="PMingLiU" panose="02020500000000000000" pitchFamily="18" charset="-120"/>
                <a:cs typeface="Times New Roman" panose="02020603050405020304" pitchFamily="18" charset="0"/>
              </a:rPr>
              <a:t>A Daily Life of Being Always Ready</a:t>
            </a:r>
            <a:br>
              <a:rPr lang="en-US" altLang="zh-TW" sz="5400" kern="100" dirty="0">
                <a:latin typeface="Aptos" panose="020B0004020202020204" pitchFamily="34" charset="0"/>
                <a:ea typeface="PMingLiU" panose="02020500000000000000" pitchFamily="18" charset="-120"/>
                <a:cs typeface="Times New Roman" panose="02020603050405020304" pitchFamily="18" charset="0"/>
              </a:rPr>
            </a:br>
            <a:br>
              <a:rPr lang="en-US" sz="5400" kern="100" dirty="0">
                <a:latin typeface="Aptos" panose="020B0004020202020204" pitchFamily="34" charset="0"/>
                <a:ea typeface="DengXian" panose="02010600030101010101" pitchFamily="2" charset="-122"/>
                <a:cs typeface="Times New Roman" panose="02020603050405020304" pitchFamily="18" charset="0"/>
              </a:rPr>
            </a:br>
            <a:endParaRPr lang="zh-CN" altLang="en-US" sz="7200" b="1" dirty="0">
              <a:solidFill>
                <a:schemeClr val="accent5">
                  <a:lumMod val="60000"/>
                  <a:lumOff val="40000"/>
                </a:schemeClr>
              </a:solidFill>
              <a:latin typeface="Microsoft YaHei UI" panose="020B0503020204020204" pitchFamily="34" charset="-122"/>
              <a:ea typeface="Microsoft YaHei UI" panose="020B0503020204020204" pitchFamily="34" charset="-122"/>
            </a:endParaRPr>
          </a:p>
        </p:txBody>
      </p:sp>
      <p:sp>
        <p:nvSpPr>
          <p:cNvPr id="3" name="TextBox 2">
            <a:extLst>
              <a:ext uri="{FF2B5EF4-FFF2-40B4-BE49-F238E27FC236}">
                <a16:creationId xmlns:a16="http://schemas.microsoft.com/office/drawing/2014/main" id="{F42640B1-4A5A-2DD9-EA42-711C29BCFDEE}"/>
              </a:ext>
            </a:extLst>
          </p:cNvPr>
          <p:cNvSpPr txBox="1"/>
          <p:nvPr/>
        </p:nvSpPr>
        <p:spPr>
          <a:xfrm>
            <a:off x="6456040" y="4169690"/>
            <a:ext cx="2951274" cy="769441"/>
          </a:xfrm>
          <a:prstGeom prst="rect">
            <a:avLst/>
          </a:prstGeom>
          <a:noFill/>
        </p:spPr>
        <p:txBody>
          <a:bodyPr wrap="square">
            <a:spAutoFit/>
          </a:bodyPr>
          <a:lstStyle/>
          <a:p>
            <a:pPr defTabSz="914400"/>
            <a:r>
              <a:rPr lang="zh-CN" altLang="en-US" sz="2200" dirty="0">
                <a:solidFill>
                  <a:srgbClr val="C99C00">
                    <a:lumMod val="75000"/>
                  </a:srgbClr>
                </a:solidFill>
                <a:latin typeface="Arial"/>
                <a:cs typeface="DejaVu Sans"/>
              </a:rPr>
              <a:t>主后</a:t>
            </a:r>
            <a:r>
              <a:rPr lang="en-US" altLang="zh-CN" sz="2200" dirty="0">
                <a:solidFill>
                  <a:srgbClr val="C99C00">
                    <a:lumMod val="75000"/>
                  </a:srgbClr>
                </a:solidFill>
                <a:latin typeface="Arial"/>
                <a:ea typeface="DejaVu Sans"/>
                <a:cs typeface="DejaVu Sans"/>
              </a:rPr>
              <a:t>2026</a:t>
            </a:r>
            <a:r>
              <a:rPr lang="zh-CN" altLang="en-US" sz="2200" dirty="0">
                <a:solidFill>
                  <a:srgbClr val="C99C00">
                    <a:lumMod val="75000"/>
                  </a:srgbClr>
                </a:solidFill>
                <a:latin typeface="Arial"/>
                <a:cs typeface="DejaVu Sans"/>
              </a:rPr>
              <a:t>年</a:t>
            </a:r>
            <a:r>
              <a:rPr lang="en-US" altLang="zh-CN" sz="2200" dirty="0">
                <a:solidFill>
                  <a:srgbClr val="C99C00">
                    <a:lumMod val="75000"/>
                  </a:srgbClr>
                </a:solidFill>
                <a:latin typeface="Arial"/>
                <a:ea typeface="DejaVu Sans"/>
                <a:cs typeface="DejaVu Sans"/>
              </a:rPr>
              <a:t>5</a:t>
            </a:r>
            <a:r>
              <a:rPr lang="zh-CN" altLang="en-US" sz="2200" dirty="0">
                <a:solidFill>
                  <a:srgbClr val="C99C00">
                    <a:lumMod val="75000"/>
                  </a:srgbClr>
                </a:solidFill>
                <a:latin typeface="Arial"/>
                <a:cs typeface="DejaVu Sans"/>
              </a:rPr>
              <a:t>月</a:t>
            </a:r>
            <a:r>
              <a:rPr lang="en-US" altLang="zh-CN" sz="2200" dirty="0">
                <a:solidFill>
                  <a:srgbClr val="C99C00">
                    <a:lumMod val="75000"/>
                  </a:srgbClr>
                </a:solidFill>
                <a:latin typeface="Arial"/>
                <a:ea typeface="DejaVu Sans"/>
                <a:cs typeface="DejaVu Sans"/>
              </a:rPr>
              <a:t>24</a:t>
            </a:r>
            <a:r>
              <a:rPr lang="zh-CN" altLang="en-US" sz="2200" dirty="0">
                <a:solidFill>
                  <a:srgbClr val="C99C00">
                    <a:lumMod val="75000"/>
                  </a:srgbClr>
                </a:solidFill>
                <a:latin typeface="Arial"/>
                <a:cs typeface="DejaVu Sans"/>
              </a:rPr>
              <a:t>日</a:t>
            </a:r>
            <a:r>
              <a:rPr lang="en-US" altLang="zh-CN" sz="2200" dirty="0">
                <a:solidFill>
                  <a:srgbClr val="C99C00">
                    <a:lumMod val="75000"/>
                  </a:srgbClr>
                </a:solidFill>
                <a:latin typeface="Arial"/>
                <a:ea typeface="DejaVu Sans"/>
                <a:cs typeface="DejaVu Sans"/>
              </a:rPr>
              <a:t>	</a:t>
            </a:r>
          </a:p>
          <a:p>
            <a:pPr defTabSz="914400"/>
            <a:r>
              <a:rPr lang="zh-CN" altLang="en-US" sz="2200" dirty="0">
                <a:solidFill>
                  <a:srgbClr val="C99C00">
                    <a:lumMod val="75000"/>
                  </a:srgbClr>
                </a:solidFill>
                <a:latin typeface="Arial"/>
                <a:cs typeface="DejaVu Sans"/>
              </a:rPr>
              <a:t>北临海华人基督教会</a:t>
            </a:r>
            <a:endParaRPr lang="en-US" sz="2200" dirty="0">
              <a:solidFill>
                <a:srgbClr val="C99C00">
                  <a:lumMod val="75000"/>
                </a:srgbClr>
              </a:solidFill>
              <a:latin typeface="Arial"/>
              <a:ea typeface="DejaVu Sans"/>
              <a:cs typeface="DejaVu Sans"/>
            </a:endParaRPr>
          </a:p>
        </p:txBody>
      </p:sp>
      <p:pic>
        <p:nvPicPr>
          <p:cNvPr id="4" name="Picture 3">
            <a:extLst>
              <a:ext uri="{FF2B5EF4-FFF2-40B4-BE49-F238E27FC236}">
                <a16:creationId xmlns:a16="http://schemas.microsoft.com/office/drawing/2014/main" id="{A1034E6D-DF6F-F03F-E7AD-DF1AC3443557}"/>
              </a:ext>
            </a:extLst>
          </p:cNvPr>
          <p:cNvPicPr>
            <a:picLocks noChangeAspect="1"/>
          </p:cNvPicPr>
          <p:nvPr/>
        </p:nvPicPr>
        <p:blipFill>
          <a:blip r:embed="rId2"/>
          <a:stretch>
            <a:fillRect/>
          </a:stretch>
        </p:blipFill>
        <p:spPr>
          <a:xfrm>
            <a:off x="2980008" y="3501009"/>
            <a:ext cx="3094112" cy="21068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5"/>
          <p:cNvSpPr/>
          <p:nvPr/>
        </p:nvSpPr>
        <p:spPr>
          <a:xfrm>
            <a:off x="8077080" y="6245280"/>
            <a:ext cx="2133720" cy="47628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gn="r" defTabSz="9144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9995627-486E-460A-A873-78E746A15C3B}" type="slidenum">
              <a:rPr lang="en-US" altLang="zh-CN" sz="1400">
                <a:solidFill>
                  <a:srgbClr val="000000"/>
                </a:solidFill>
                <a:latin typeface="Arial"/>
                <a:ea typeface="DejaVu Sans"/>
                <a:cs typeface="DejaVu Sans"/>
              </a:rPr>
              <a:pPr algn="r" defTabSz="9144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en-US" sz="1400" u="sng">
              <a:solidFill>
                <a:srgbClr val="000000"/>
              </a:solidFill>
              <a:latin typeface="Times New Roman"/>
              <a:ea typeface="DejaVu Sans"/>
              <a:cs typeface="DejaVu Sans"/>
            </a:endParaRPr>
          </a:p>
        </p:txBody>
      </p:sp>
      <p:sp>
        <p:nvSpPr>
          <p:cNvPr id="24" name="PlaceHolder 1"/>
          <p:cNvSpPr>
            <a:spLocks noGrp="1"/>
          </p:cNvSpPr>
          <p:nvPr>
            <p:ph type="subTitle"/>
          </p:nvPr>
        </p:nvSpPr>
        <p:spPr>
          <a:xfrm>
            <a:off x="3881280" y="5319720"/>
            <a:ext cx="4786560" cy="1752480"/>
          </a:xfrm>
          <a:prstGeom prst="rect">
            <a:avLst/>
          </a:prstGeom>
          <a:noFill/>
          <a:ln w="0">
            <a:noFill/>
          </a:ln>
        </p:spPr>
        <p:txBody>
          <a:bodyPr lIns="91440" tIns="45720" rIns="91440" bIns="45720" anchor="t">
            <a:noAutofit/>
          </a:bodyPr>
          <a:lstStyle/>
          <a:p>
            <a:pPr algn="ctr">
              <a:lnSpc>
                <a:spcPct val="80000"/>
              </a:lnSpc>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dirty="0">
              <a:solidFill>
                <a:srgbClr val="000000"/>
              </a:solidFill>
              <a:latin typeface="Arial"/>
            </a:endParaRPr>
          </a:p>
          <a:p>
            <a:pPr algn="ctr">
              <a:lnSpc>
                <a:spcPct val="80000"/>
              </a:lnSpc>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a:solidFill>
                  <a:srgbClr val="000000"/>
                </a:solidFill>
                <a:latin typeface="Arial"/>
              </a:rPr>
              <a:t> </a:t>
            </a:r>
          </a:p>
        </p:txBody>
      </p:sp>
      <p:sp>
        <p:nvSpPr>
          <p:cNvPr id="25" name="文本框 24"/>
          <p:cNvSpPr txBox="1"/>
          <p:nvPr/>
        </p:nvSpPr>
        <p:spPr>
          <a:xfrm>
            <a:off x="1392317" y="14883"/>
            <a:ext cx="9590314" cy="4991195"/>
          </a:xfrm>
          <a:prstGeom prst="rect">
            <a:avLst/>
          </a:prstGeom>
          <a:noFill/>
          <a:ln w="0">
            <a:noFill/>
          </a:ln>
        </p:spPr>
        <p:txBody>
          <a:bodyPr wrap="square" lIns="90000" tIns="45000" rIns="90000" bIns="45000" anchor="t">
            <a:spAutoFit/>
          </a:bodyPr>
          <a:lstStyle/>
          <a:p>
            <a:pPr algn="ctr" defTabSz="914400">
              <a:lnSpc>
                <a:spcPct val="115000"/>
              </a:lnSpc>
              <a:spcAft>
                <a:spcPts val="800"/>
              </a:spcAft>
            </a:pPr>
            <a:endParaRPr lang="en-US" altLang="zh-CN" sz="4000" b="1" kern="100" dirty="0">
              <a:solidFill>
                <a:srgbClr val="000000"/>
              </a:solidFill>
              <a:latin typeface="Aptos" panose="020B0004020202020204" pitchFamily="34" charset="0"/>
              <a:ea typeface="DengXian" panose="02010600030101010101" pitchFamily="2" charset="-122"/>
              <a:cs typeface="Times New Roman" panose="02020603050405020304" pitchFamily="18" charset="0"/>
            </a:endParaRPr>
          </a:p>
          <a:p>
            <a:pPr algn="ctr" defTabSz="914400">
              <a:lnSpc>
                <a:spcPct val="115000"/>
              </a:lnSpc>
              <a:spcAft>
                <a:spcPts val="800"/>
              </a:spcAft>
            </a:pPr>
            <a:r>
              <a:rPr lang="en-US" sz="4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a:t>
            </a:r>
            <a:r>
              <a:rPr lang="zh-CN" altLang="en-US" sz="4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时刻准备好</a:t>
            </a:r>
            <a:r>
              <a:rPr lang="en-US" sz="4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a:t>
            </a:r>
            <a:r>
              <a:rPr lang="zh-CN" altLang="en-US" sz="4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的日常生活</a:t>
            </a:r>
            <a:br>
              <a:rPr lang="en-US" sz="4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4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A Daily Life of Being Always Ready</a:t>
            </a:r>
          </a:p>
          <a:p>
            <a:pPr algn="ctr" defTabSz="914400">
              <a:lnSpc>
                <a:spcPct val="115000"/>
              </a:lnSpc>
              <a:spcAft>
                <a:spcPts val="800"/>
              </a:spcAft>
            </a:pPr>
            <a:r>
              <a:rPr lang="en-US" sz="40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 </a:t>
            </a:r>
            <a:endParaRPr lang="en-US" altLang="zh-CN" sz="4000" b="1" kern="100" dirty="0">
              <a:solidFill>
                <a:srgbClr val="000000"/>
              </a:solidFill>
              <a:latin typeface="Aptos" panose="020B0004020202020204" pitchFamily="34" charset="0"/>
              <a:ea typeface="DengXian" panose="02010600030101010101" pitchFamily="2" charset="-122"/>
              <a:cs typeface="Times New Roman" panose="02020603050405020304" pitchFamily="18" charset="0"/>
            </a:endParaRPr>
          </a:p>
          <a:p>
            <a:pPr algn="ctr" defTabSz="914400">
              <a:lnSpc>
                <a:spcPct val="115000"/>
              </a:lnSpc>
              <a:spcAft>
                <a:spcPts val="800"/>
              </a:spcAft>
            </a:pPr>
            <a:endParaRPr lang="en-US" altLang="zh-CN" sz="4000" b="1" kern="100" dirty="0">
              <a:solidFill>
                <a:srgbClr val="000000"/>
              </a:solidFill>
              <a:latin typeface="Aptos" panose="020B0004020202020204" pitchFamily="34" charset="0"/>
              <a:ea typeface="DengXian" panose="02010600030101010101" pitchFamily="2" charset="-122"/>
              <a:cs typeface="Times New Roman" panose="02020603050405020304" pitchFamily="18" charset="0"/>
            </a:endParaRPr>
          </a:p>
          <a:p>
            <a:pPr algn="ctr" defTabSz="914400">
              <a:lnSpc>
                <a:spcPct val="115000"/>
              </a:lnSpc>
              <a:spcAft>
                <a:spcPts val="800"/>
              </a:spcAft>
            </a:pPr>
            <a:r>
              <a:rPr lang="zh-CN" altLang="en-US" sz="4000" b="1" kern="0" dirty="0">
                <a:solidFill>
                  <a:srgbClr val="000000"/>
                </a:solidFill>
                <a:latin typeface="Arial" panose="020B0604020202020204" pitchFamily="34" charset="0"/>
                <a:ea typeface="PMingLiU" panose="02020500000000000000" pitchFamily="18" charset="-120"/>
                <a:cs typeface="Arial" panose="020B0604020202020204" pitchFamily="34" charset="0"/>
              </a:rPr>
              <a:t>哥林多前书</a:t>
            </a:r>
            <a:r>
              <a:rPr lang="en-US" sz="40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16:1-12</a:t>
            </a:r>
            <a:endParaRPr lang="en-US" sz="40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endParaRPr>
          </a:p>
        </p:txBody>
      </p:sp>
    </p:spTree>
  </p:cSld>
  <p:clrMapOvr>
    <a:masterClrMapping/>
  </p:clrMapOvr>
  <p:transition spd="slow">
    <p:blinds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
          <p:cNvSpPr/>
          <p:nvPr/>
        </p:nvSpPr>
        <p:spPr>
          <a:xfrm>
            <a:off x="1793103" y="306425"/>
            <a:ext cx="8602754" cy="1431201"/>
          </a:xfrm>
          <a:prstGeom prst="foldedCorner">
            <a:avLst>
              <a:gd name="adj" fmla="val 16666"/>
            </a:avLst>
          </a:prstGeom>
          <a:solidFill>
            <a:srgbClr val="FFFFFF"/>
          </a:solidFill>
          <a:ln w="25560">
            <a:solidFill>
              <a:srgbClr val="C0504D"/>
            </a:solidFill>
            <a:round/>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defTabSz="914400">
              <a:lnSpc>
                <a:spcPct val="115000"/>
              </a:lnSpc>
              <a:spcAft>
                <a:spcPts val="800"/>
              </a:spcAft>
            </a:pPr>
            <a:r>
              <a:rPr lang="zh-CN" alt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一 敬拜的操练（</a:t>
            </a:r>
            <a:r>
              <a:rPr 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V1-4</a:t>
            </a:r>
            <a:r>
              <a:rPr lang="zh-CN" alt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a:t>
            </a:r>
            <a:br>
              <a:rPr 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I. The Practice of Worship (vv. 1–4)</a:t>
            </a:r>
          </a:p>
        </p:txBody>
      </p:sp>
      <p:sp>
        <p:nvSpPr>
          <p:cNvPr id="7" name="TextBox 6">
            <a:extLst>
              <a:ext uri="{FF2B5EF4-FFF2-40B4-BE49-F238E27FC236}">
                <a16:creationId xmlns:a16="http://schemas.microsoft.com/office/drawing/2014/main" id="{8E0E5B33-846A-C8D8-4307-FB5B68C440A4}"/>
              </a:ext>
            </a:extLst>
          </p:cNvPr>
          <p:cNvSpPr txBox="1"/>
          <p:nvPr/>
        </p:nvSpPr>
        <p:spPr>
          <a:xfrm>
            <a:off x="1793104" y="3511022"/>
            <a:ext cx="9035143" cy="2152577"/>
          </a:xfrm>
          <a:prstGeom prst="rect">
            <a:avLst/>
          </a:prstGeom>
          <a:noFill/>
        </p:spPr>
        <p:txBody>
          <a:bodyPr wrap="square" rtlCol="0">
            <a:spAutoFit/>
          </a:bodyPr>
          <a:lstStyle/>
          <a:p>
            <a:pPr defTabSz="914400">
              <a:lnSpc>
                <a:spcPct val="115000"/>
              </a:lnSpc>
              <a:spcAft>
                <a:spcPts val="800"/>
              </a:spcAft>
            </a:pPr>
            <a:r>
              <a:rPr lang="zh-CN" alt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为圣徒捐钱与给上帝的奉献；</a:t>
            </a:r>
            <a:b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Giving to the saints and offerings to God;</a:t>
            </a:r>
          </a:p>
          <a:p>
            <a:pPr defTabSz="914400">
              <a:lnSpc>
                <a:spcPct val="115000"/>
              </a:lnSpc>
              <a:spcAft>
                <a:spcPts val="800"/>
              </a:spcAft>
            </a:pPr>
            <a:r>
              <a:rPr lang="zh-CN" alt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预留与现凑</a:t>
            </a:r>
            <a:b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Setting aside in advance versus giving on the spot</a:t>
            </a:r>
          </a:p>
        </p:txBody>
      </p:sp>
    </p:spTree>
    <p:extLst>
      <p:ext uri="{BB962C8B-B14F-4D97-AF65-F5344CB8AC3E}">
        <p14:creationId xmlns:p14="http://schemas.microsoft.com/office/powerpoint/2010/main" val="2527140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
          <p:cNvSpPr/>
          <p:nvPr/>
        </p:nvSpPr>
        <p:spPr>
          <a:xfrm>
            <a:off x="1524000" y="306425"/>
            <a:ext cx="9144000" cy="1431201"/>
          </a:xfrm>
          <a:prstGeom prst="foldedCorner">
            <a:avLst>
              <a:gd name="adj" fmla="val 16666"/>
            </a:avLst>
          </a:prstGeom>
          <a:solidFill>
            <a:srgbClr val="FFFFFF"/>
          </a:solidFill>
          <a:ln w="25560">
            <a:solidFill>
              <a:srgbClr val="C0504D"/>
            </a:solidFill>
            <a:round/>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defTabSz="914400">
              <a:lnSpc>
                <a:spcPct val="115000"/>
              </a:lnSpc>
              <a:spcAft>
                <a:spcPts val="800"/>
              </a:spcAft>
            </a:pPr>
            <a:r>
              <a:rPr lang="zh-CN" alt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二 爱心的操练（</a:t>
            </a:r>
            <a:r>
              <a:rPr 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V5-9</a:t>
            </a:r>
            <a:r>
              <a:rPr lang="zh-CN" alt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a:t>
            </a:r>
            <a:br>
              <a:rPr 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II. The Practice of Love (vv. 5–9)</a:t>
            </a:r>
          </a:p>
        </p:txBody>
      </p:sp>
      <p:sp>
        <p:nvSpPr>
          <p:cNvPr id="7" name="TextBox 6">
            <a:extLst>
              <a:ext uri="{FF2B5EF4-FFF2-40B4-BE49-F238E27FC236}">
                <a16:creationId xmlns:a16="http://schemas.microsoft.com/office/drawing/2014/main" id="{8E0E5B33-846A-C8D8-4307-FB5B68C440A4}"/>
              </a:ext>
            </a:extLst>
          </p:cNvPr>
          <p:cNvSpPr txBox="1"/>
          <p:nvPr/>
        </p:nvSpPr>
        <p:spPr>
          <a:xfrm>
            <a:off x="1793104" y="3489251"/>
            <a:ext cx="9035143" cy="2152577"/>
          </a:xfrm>
          <a:prstGeom prst="rect">
            <a:avLst/>
          </a:prstGeom>
          <a:noFill/>
        </p:spPr>
        <p:txBody>
          <a:bodyPr wrap="square" rtlCol="0">
            <a:spAutoFit/>
          </a:bodyPr>
          <a:lstStyle/>
          <a:p>
            <a:pPr defTabSz="914400">
              <a:lnSpc>
                <a:spcPct val="115000"/>
              </a:lnSpc>
              <a:spcAft>
                <a:spcPts val="800"/>
              </a:spcAft>
            </a:pPr>
            <a:r>
              <a:rPr lang="zh-CN" alt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出于善意和爱心的安排</a:t>
            </a:r>
            <a:b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Plans made out of goodwill and love</a:t>
            </a:r>
          </a:p>
          <a:p>
            <a:pPr defTabSz="914400">
              <a:lnSpc>
                <a:spcPct val="115000"/>
              </a:lnSpc>
              <a:spcAft>
                <a:spcPts val="800"/>
              </a:spcAft>
            </a:pPr>
            <a:r>
              <a:rPr lang="zh-CN" alt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出于长久祝福的调整</a:t>
            </a:r>
            <a:b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Adjustments made for long-term blessing</a:t>
            </a:r>
          </a:p>
        </p:txBody>
      </p:sp>
    </p:spTree>
    <p:extLst>
      <p:ext uri="{BB962C8B-B14F-4D97-AF65-F5344CB8AC3E}">
        <p14:creationId xmlns:p14="http://schemas.microsoft.com/office/powerpoint/2010/main" val="77341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
          <p:cNvSpPr/>
          <p:nvPr/>
        </p:nvSpPr>
        <p:spPr>
          <a:xfrm>
            <a:off x="1618931" y="1"/>
            <a:ext cx="9049069" cy="1431201"/>
          </a:xfrm>
          <a:prstGeom prst="foldedCorner">
            <a:avLst>
              <a:gd name="adj" fmla="val 16666"/>
            </a:avLst>
          </a:prstGeom>
          <a:solidFill>
            <a:srgbClr val="FFFFFF"/>
          </a:solidFill>
          <a:ln w="25560">
            <a:solidFill>
              <a:srgbClr val="C0504D"/>
            </a:solidFill>
            <a:round/>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defTabSz="914400">
              <a:lnSpc>
                <a:spcPct val="115000"/>
              </a:lnSpc>
              <a:spcAft>
                <a:spcPts val="800"/>
              </a:spcAft>
            </a:pPr>
            <a:r>
              <a:rPr lang="zh-CN" alt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三 品格的操练（</a:t>
            </a:r>
            <a:r>
              <a:rPr 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V10-12</a:t>
            </a:r>
            <a:r>
              <a:rPr lang="zh-CN" alt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a:t>
            </a:r>
            <a:br>
              <a:rPr 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32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III. The Practice of Character (vv. 10–12)</a:t>
            </a:r>
          </a:p>
        </p:txBody>
      </p:sp>
      <p:sp>
        <p:nvSpPr>
          <p:cNvPr id="7" name="TextBox 6">
            <a:extLst>
              <a:ext uri="{FF2B5EF4-FFF2-40B4-BE49-F238E27FC236}">
                <a16:creationId xmlns:a16="http://schemas.microsoft.com/office/drawing/2014/main" id="{8E0E5B33-846A-C8D8-4307-FB5B68C440A4}"/>
              </a:ext>
            </a:extLst>
          </p:cNvPr>
          <p:cNvSpPr txBox="1"/>
          <p:nvPr/>
        </p:nvSpPr>
        <p:spPr>
          <a:xfrm>
            <a:off x="1793104" y="3489251"/>
            <a:ext cx="9035143" cy="2152577"/>
          </a:xfrm>
          <a:prstGeom prst="rect">
            <a:avLst/>
          </a:prstGeom>
          <a:noFill/>
        </p:spPr>
        <p:txBody>
          <a:bodyPr wrap="square" rtlCol="0">
            <a:spAutoFit/>
          </a:bodyPr>
          <a:lstStyle/>
          <a:p>
            <a:pPr defTabSz="914400">
              <a:lnSpc>
                <a:spcPct val="115000"/>
              </a:lnSpc>
              <a:spcAft>
                <a:spcPts val="800"/>
              </a:spcAft>
            </a:pPr>
            <a:r>
              <a:rPr lang="zh-CN" alt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提摩太与亚波罗</a:t>
            </a:r>
            <a:b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Timothy and Apollos</a:t>
            </a:r>
          </a:p>
          <a:p>
            <a:pPr defTabSz="914400">
              <a:lnSpc>
                <a:spcPct val="115000"/>
              </a:lnSpc>
              <a:spcAft>
                <a:spcPts val="800"/>
              </a:spcAft>
            </a:pPr>
            <a:r>
              <a:rPr lang="zh-CN" alt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言行一致的榜样</a:t>
            </a:r>
            <a:b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br>
            <a:r>
              <a:rPr lang="en-US" sz="2800" kern="100" dirty="0">
                <a:solidFill>
                  <a:srgbClr val="000000"/>
                </a:solidFill>
                <a:latin typeface="Aptos" panose="020B0004020202020204" pitchFamily="34" charset="0"/>
                <a:ea typeface="DengXian" panose="02010600030101010101" pitchFamily="2" charset="-122"/>
                <a:cs typeface="Times New Roman" panose="02020603050405020304" pitchFamily="18" charset="0"/>
              </a:rPr>
              <a:t>Life Example</a:t>
            </a:r>
          </a:p>
        </p:txBody>
      </p:sp>
    </p:spTree>
    <p:extLst>
      <p:ext uri="{BB962C8B-B14F-4D97-AF65-F5344CB8AC3E}">
        <p14:creationId xmlns:p14="http://schemas.microsoft.com/office/powerpoint/2010/main" val="442351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http://m2.quanjing.com/2m/top019/top-757121.jpg">
            <a:extLst>
              <a:ext uri="{FF2B5EF4-FFF2-40B4-BE49-F238E27FC236}">
                <a16:creationId xmlns:a16="http://schemas.microsoft.com/office/drawing/2014/main" id="{88A30D1E-D7EC-AE69-54CA-C8344C70D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灯片编号占位符 5">
            <a:extLst>
              <a:ext uri="{FF2B5EF4-FFF2-40B4-BE49-F238E27FC236}">
                <a16:creationId xmlns:a16="http://schemas.microsoft.com/office/drawing/2014/main" id="{0DD588EF-C7BC-5ECA-2BCD-F0CC2F2127E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1pPr>
            <a:lvl2pPr marL="742950" indent="-285750">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2pPr>
            <a:lvl3pPr marL="1143000" indent="-228600">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3pPr>
            <a:lvl4pPr marL="1600200" indent="-228600">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4pPr>
            <a:lvl5pPr marL="2057400" indent="-228600">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u="sng">
                <a:solidFill>
                  <a:schemeClr val="tx1"/>
                </a:solidFill>
                <a:latin typeface="Times New Roman" panose="02020603050405020304" pitchFamily="18" charset="0"/>
                <a:ea typeface="SimSun" panose="02010600030101010101" pitchFamily="2" charset="-122"/>
              </a:defRPr>
            </a:lvl9pPr>
          </a:lstStyle>
          <a:p>
            <a:pPr defTabSz="914400"/>
            <a:fld id="{7CF7462E-7471-46EF-8B5B-F44B5124B7A8}" type="slidenum">
              <a:rPr lang="zh-CN" altLang="en-US" sz="1200">
                <a:solidFill>
                  <a:srgbClr val="898989"/>
                </a:solidFill>
                <a:latin typeface="Calibri" panose="020F0502020204030204" pitchFamily="34" charset="0"/>
              </a:rPr>
              <a:pPr defTabSz="914400"/>
              <a:t>25</a:t>
            </a:fld>
            <a:endParaRPr lang="zh-CN" altLang="en-US" sz="1200">
              <a:solidFill>
                <a:srgbClr val="898989"/>
              </a:solidFill>
              <a:latin typeface="Calibri" panose="020F0502020204030204" pitchFamily="34" charset="0"/>
            </a:endParaRPr>
          </a:p>
        </p:txBody>
      </p:sp>
      <p:sp>
        <p:nvSpPr>
          <p:cNvPr id="43012" name="副标题 8">
            <a:extLst>
              <a:ext uri="{FF2B5EF4-FFF2-40B4-BE49-F238E27FC236}">
                <a16:creationId xmlns:a16="http://schemas.microsoft.com/office/drawing/2014/main" id="{1406A6B5-03C4-B38D-BBB7-DDCF148C017E}"/>
              </a:ext>
            </a:extLst>
          </p:cNvPr>
          <p:cNvSpPr>
            <a:spLocks noGrp="1" noChangeArrowheads="1"/>
          </p:cNvSpPr>
          <p:nvPr>
            <p:ph type="subTitle" idx="1"/>
          </p:nvPr>
        </p:nvSpPr>
        <p:spPr>
          <a:xfrm>
            <a:off x="3881438" y="5319713"/>
            <a:ext cx="4786312" cy="1752600"/>
          </a:xfrm>
        </p:spPr>
        <p:txBody>
          <a:bodyPr/>
          <a:lstStyle/>
          <a:p>
            <a:pPr eaLnBrk="1" hangingPunct="1">
              <a:lnSpc>
                <a:spcPct val="80000"/>
              </a:lnSpc>
            </a:pPr>
            <a:endParaRPr lang="zh-CN" altLang="en-US" sz="2800" dirty="0"/>
          </a:p>
          <a:p>
            <a:pPr eaLnBrk="1" hangingPunct="1">
              <a:lnSpc>
                <a:spcPct val="80000"/>
              </a:lnSpc>
            </a:pPr>
            <a:r>
              <a:rPr lang="en-US" altLang="zh-CN" sz="2800" dirty="0"/>
              <a:t> </a:t>
            </a:r>
            <a:endParaRPr lang="zh-CN" altLang="en-US" sz="2800" b="1" dirty="0"/>
          </a:p>
        </p:txBody>
      </p:sp>
      <p:sp>
        <p:nvSpPr>
          <p:cNvPr id="6" name="矩形 5">
            <a:extLst>
              <a:ext uri="{FF2B5EF4-FFF2-40B4-BE49-F238E27FC236}">
                <a16:creationId xmlns:a16="http://schemas.microsoft.com/office/drawing/2014/main" id="{8131AAE8-EE91-5C93-2280-3F9B0E13C6B0}"/>
              </a:ext>
            </a:extLst>
          </p:cNvPr>
          <p:cNvSpPr/>
          <p:nvPr/>
        </p:nvSpPr>
        <p:spPr>
          <a:xfrm>
            <a:off x="2466497" y="214289"/>
            <a:ext cx="7399783" cy="3385542"/>
          </a:xfrm>
          <a:prstGeom prst="rect">
            <a:avLst/>
          </a:prstGeom>
          <a:noFill/>
        </p:spPr>
        <p:txBody>
          <a:bodyPr>
            <a:spAutoFit/>
          </a:bodyPr>
          <a:lstStyle/>
          <a:p>
            <a:pPr algn="ctr" defTabSz="914400">
              <a:defRPr/>
            </a:pPr>
            <a:endParaRPr kumimoji="1" lang="en-US" altLang="zh-CN" sz="5400" b="1" dirty="0">
              <a:ln w="31550" cmpd="sng">
                <a:gradFill>
                  <a:gsLst>
                    <a:gs pos="25000">
                      <a:srgbClr val="E45221">
                        <a:shade val="25000"/>
                        <a:satMod val="190000"/>
                      </a:srgbClr>
                    </a:gs>
                    <a:gs pos="80000">
                      <a:srgbClr val="E45221">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方正琥珀简体" pitchFamily="65" charset="-122"/>
              <a:ea typeface="方正琥珀简体" pitchFamily="65" charset="-122"/>
            </a:endParaRPr>
          </a:p>
          <a:p>
            <a:pPr algn="ctr" defTabSz="914400">
              <a:defRPr/>
            </a:pPr>
            <a:endParaRPr kumimoji="1" lang="en-US" altLang="zh-CN" sz="8000" b="1" dirty="0">
              <a:ln w="31550" cmpd="sng">
                <a:gradFill>
                  <a:gsLst>
                    <a:gs pos="25000">
                      <a:srgbClr val="E45221">
                        <a:shade val="25000"/>
                        <a:satMod val="190000"/>
                      </a:srgbClr>
                    </a:gs>
                    <a:gs pos="80000">
                      <a:srgbClr val="E45221">
                        <a:tint val="75000"/>
                        <a:satMod val="190000"/>
                      </a:srgbClr>
                    </a:gs>
                  </a:gsLst>
                  <a:lin ang="5400000"/>
                </a:gradFill>
                <a:prstDash val="solid"/>
              </a:ln>
              <a:solidFill>
                <a:srgbClr val="FFFF00"/>
              </a:solidFill>
              <a:effectLst>
                <a:outerShdw blurRad="41275" dist="12700" dir="12000000" algn="tl" rotWithShape="0">
                  <a:srgbClr val="000000">
                    <a:alpha val="40000"/>
                  </a:srgbClr>
                </a:outerShdw>
              </a:effectLst>
              <a:latin typeface="方正琥珀简体" pitchFamily="65" charset="-122"/>
              <a:ea typeface="方正琥珀简体" pitchFamily="65" charset="-122"/>
            </a:endParaRPr>
          </a:p>
          <a:p>
            <a:pPr algn="ctr" defTabSz="914400">
              <a:defRPr/>
            </a:pPr>
            <a:endParaRPr kumimoji="1" lang="zh-CN" altLang="en-US" sz="80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Microsoft YaHei Light"/>
              <a:ea typeface="宋体" panose="02010600030101010101" pitchFamily="2" charset="-122"/>
            </a:endParaRPr>
          </a:p>
        </p:txBody>
      </p:sp>
    </p:spTree>
  </p:cSld>
  <p:clrMapOvr>
    <a:masterClrMapping/>
  </p:clrMapOvr>
  <p:transition spd="slow">
    <p:blinds dir="vert"/>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CB8C743-B187-75AC-962A-7E250F521DBE}"/>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28E196E8-FDD9-2E86-4C6A-AFE2FD7E2794}"/>
              </a:ext>
            </a:extLst>
          </p:cNvPr>
          <p:cNvSpPr>
            <a:spLocks noGrp="1" noChangeArrowheads="1"/>
          </p:cNvSpPr>
          <p:nvPr>
            <p:ph type="title"/>
          </p:nvPr>
        </p:nvSpPr>
        <p:spPr>
          <a:xfrm>
            <a:off x="2063750" y="228600"/>
            <a:ext cx="8077200" cy="838200"/>
          </a:xfrm>
        </p:spPr>
        <p:txBody>
          <a:bodyPr/>
          <a:lstStyle/>
          <a:p>
            <a:pPr eaLnBrk="1" hangingPunct="1"/>
            <a:r>
              <a:rPr lang="en-US" altLang="zh-TW" sz="3600" b="1" u="sng" dirty="0">
                <a:solidFill>
                  <a:srgbClr val="CC0000"/>
                </a:solidFill>
                <a:latin typeface="新細明體" panose="02020500000000000000" pitchFamily="18" charset="-120"/>
                <a:ea typeface="新細明體" panose="02020500000000000000" pitchFamily="18" charset="-120"/>
              </a:rPr>
              <a:t>Second YouTube Song</a:t>
            </a:r>
            <a:endParaRPr lang="zh-TW" altLang="en-US" sz="3600" b="1" u="sng" dirty="0">
              <a:solidFill>
                <a:srgbClr val="CC0000"/>
              </a:solidFill>
              <a:latin typeface="新細明體" panose="02020500000000000000" pitchFamily="18" charset="-120"/>
              <a:ea typeface="新細明體" panose="02020500000000000000" pitchFamily="18" charset="-120"/>
            </a:endParaRPr>
          </a:p>
        </p:txBody>
      </p:sp>
      <p:sp>
        <p:nvSpPr>
          <p:cNvPr id="3075" name="Rectangle 3">
            <a:extLst>
              <a:ext uri="{FF2B5EF4-FFF2-40B4-BE49-F238E27FC236}">
                <a16:creationId xmlns:a16="http://schemas.microsoft.com/office/drawing/2014/main" id="{8428462E-CD5C-1165-B455-D2829FB93D6A}"/>
              </a:ext>
            </a:extLst>
          </p:cNvPr>
          <p:cNvSpPr>
            <a:spLocks noGrp="1" noChangeArrowheads="1"/>
          </p:cNvSpPr>
          <p:nvPr>
            <p:ph type="body" idx="1"/>
          </p:nvPr>
        </p:nvSpPr>
        <p:spPr>
          <a:xfrm>
            <a:off x="2476500" y="2613804"/>
            <a:ext cx="7962900" cy="3463146"/>
          </a:xfrm>
        </p:spPr>
        <p:txBody>
          <a:bodyPr/>
          <a:lstStyle/>
          <a:p>
            <a:pPr marL="609600" indent="-609600" algn="ctr" eaLnBrk="1" hangingPunct="1">
              <a:lnSpc>
                <a:spcPct val="90000"/>
              </a:lnSpc>
              <a:buNone/>
            </a:pPr>
            <a:r>
              <a:rPr lang="en-US" altLang="zh-TW" sz="4000" b="1" dirty="0">
                <a:solidFill>
                  <a:srgbClr val="CC0000"/>
                </a:solidFill>
                <a:latin typeface="新細明體" panose="02020500000000000000" pitchFamily="18" charset="-120"/>
                <a:ea typeface="新細明體" panose="02020500000000000000" pitchFamily="18" charset="-120"/>
              </a:rPr>
              <a:t>Replace this slide with a slide that has the downloaded YouTube song</a:t>
            </a:r>
            <a:endParaRPr lang="zh-TW" altLang="en-US" sz="4000" b="1" dirty="0">
              <a:solidFill>
                <a:srgbClr val="CC0000"/>
              </a:solidFill>
              <a:latin typeface="新細明體" panose="02020500000000000000" pitchFamily="18" charset="-120"/>
              <a:ea typeface="新細明體" panose="02020500000000000000" pitchFamily="18" charset="-120"/>
            </a:endParaRPr>
          </a:p>
        </p:txBody>
      </p:sp>
      <p:sp>
        <p:nvSpPr>
          <p:cNvPr id="6148" name="AutoShape 4">
            <a:extLst>
              <a:ext uri="{FF2B5EF4-FFF2-40B4-BE49-F238E27FC236}">
                <a16:creationId xmlns:a16="http://schemas.microsoft.com/office/drawing/2014/main" id="{D2D07F44-A9E1-55C0-B314-E49F1186C176}"/>
              </a:ext>
            </a:extLst>
          </p:cNvPr>
          <p:cNvSpPr>
            <a:spLocks noChangeArrowheads="1"/>
          </p:cNvSpPr>
          <p:nvPr/>
        </p:nvSpPr>
        <p:spPr bwMode="auto">
          <a:xfrm>
            <a:off x="1752600" y="5707063"/>
            <a:ext cx="685800" cy="685800"/>
          </a:xfrm>
          <a:prstGeom prst="sun">
            <a:avLst>
              <a:gd name="adj" fmla="val 25000"/>
            </a:avLst>
          </a:prstGeom>
          <a:solidFill>
            <a:srgbClr val="FFFF00">
              <a:alpha val="50000"/>
            </a:srgb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新細明體" panose="02020500000000000000" pitchFamily="18" charset="-120"/>
                <a:ea typeface="新細明體" panose="02020500000000000000" pitchFamily="18" charset="-120"/>
                <a:cs typeface="Times New Roman" panose="02020603050405020304" pitchFamily="18" charset="0"/>
              </a:rPr>
              <a:t>1/5</a:t>
            </a:r>
          </a:p>
        </p:txBody>
      </p:sp>
      <p:pic>
        <p:nvPicPr>
          <p:cNvPr id="2" name="Song344 主活在我心 Christ Liveth In Me [IS2Zfbh3sLo]">
            <a:hlinkClick r:id="" action="ppaction://media"/>
            <a:extLst>
              <a:ext uri="{FF2B5EF4-FFF2-40B4-BE49-F238E27FC236}">
                <a16:creationId xmlns:a16="http://schemas.microsoft.com/office/drawing/2014/main" id="{AF96845B-6F2D-90EC-8395-D74DCA1455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8640" y="0"/>
            <a:ext cx="11365090" cy="6392863"/>
          </a:xfrm>
          <a:prstGeom prst="rect">
            <a:avLst/>
          </a:prstGeom>
        </p:spPr>
      </p:pic>
    </p:spTree>
    <p:extLst>
      <p:ext uri="{BB962C8B-B14F-4D97-AF65-F5344CB8AC3E}">
        <p14:creationId xmlns:p14="http://schemas.microsoft.com/office/powerpoint/2010/main" val="8972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94F06-7FF1-D06E-9F39-1CADA3C7AF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6099B1-F025-5DF7-1E9A-EE50A58B7791}"/>
              </a:ext>
            </a:extLst>
          </p:cNvPr>
          <p:cNvSpPr txBox="1"/>
          <p:nvPr/>
        </p:nvSpPr>
        <p:spPr>
          <a:xfrm>
            <a:off x="2730808" y="2377040"/>
            <a:ext cx="6517269" cy="2554354"/>
          </a:xfrm>
          <a:prstGeom prst="rect">
            <a:avLst/>
          </a:prstGeom>
          <a:noFill/>
        </p:spPr>
        <p:txBody>
          <a:bodyPr wrap="square">
            <a:spAutoFit/>
          </a:bodyPr>
          <a:lstStyle/>
          <a:p>
            <a:pPr lvl="0" algn="ctr"/>
            <a:r>
              <a:rPr lang="ja-JP" altLang="en-US" sz="5333" b="1" dirty="0">
                <a:solidFill>
                  <a:srgbClr val="FFFFFF"/>
                </a:solidFill>
              </a:rPr>
              <a:t>報告與代禱事項 </a:t>
            </a:r>
            <a:r>
              <a:rPr lang="en-US" altLang="ja-JP" sz="5333" b="1" dirty="0">
                <a:solidFill>
                  <a:srgbClr val="FFFFFF"/>
                </a:solidFill>
              </a:rPr>
              <a:t>Announcement &amp; Prayer Requests</a:t>
            </a:r>
            <a:endParaRPr lang="en-US" sz="5333" b="1" kern="0" dirty="0">
              <a:solidFill>
                <a:srgbClr val="FFFFFF"/>
              </a:solidFill>
              <a:latin typeface="Arial"/>
              <a:cs typeface="Arial"/>
              <a:sym typeface="Arial"/>
            </a:endParaRPr>
          </a:p>
        </p:txBody>
      </p:sp>
    </p:spTree>
    <p:extLst>
      <p:ext uri="{BB962C8B-B14F-4D97-AF65-F5344CB8AC3E}">
        <p14:creationId xmlns:p14="http://schemas.microsoft.com/office/powerpoint/2010/main" val="985375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55C3-74A9-5EAF-F849-A359E33B7048}"/>
              </a:ext>
            </a:extLst>
          </p:cNvPr>
          <p:cNvSpPr>
            <a:spLocks noGrp="1"/>
          </p:cNvSpPr>
          <p:nvPr>
            <p:ph type="title"/>
          </p:nvPr>
        </p:nvSpPr>
        <p:spPr>
          <a:xfrm>
            <a:off x="729205" y="30866"/>
            <a:ext cx="10363200" cy="1010856"/>
          </a:xfrm>
        </p:spPr>
        <p:txBody>
          <a:bodyPr/>
          <a:lstStyle/>
          <a:p>
            <a:r>
              <a:rPr lang="en-US" dirty="0"/>
              <a:t>Membership qualification revision</a:t>
            </a:r>
          </a:p>
        </p:txBody>
      </p:sp>
      <p:sp>
        <p:nvSpPr>
          <p:cNvPr id="3" name="Content Placeholder 2">
            <a:extLst>
              <a:ext uri="{FF2B5EF4-FFF2-40B4-BE49-F238E27FC236}">
                <a16:creationId xmlns:a16="http://schemas.microsoft.com/office/drawing/2014/main" id="{82E3DE20-F33B-681F-2726-E4EF72BDC0C9}"/>
              </a:ext>
            </a:extLst>
          </p:cNvPr>
          <p:cNvSpPr>
            <a:spLocks noGrp="1"/>
          </p:cNvSpPr>
          <p:nvPr>
            <p:ph idx="1"/>
          </p:nvPr>
        </p:nvSpPr>
        <p:spPr>
          <a:xfrm>
            <a:off x="0" y="894080"/>
            <a:ext cx="12192000" cy="5963920"/>
          </a:xfrm>
        </p:spPr>
        <p:txBody>
          <a:bodyPr/>
          <a:lstStyle/>
          <a:p>
            <a:r>
              <a:rPr lang="en-US" b="1" dirty="0"/>
              <a:t>Current text:</a:t>
            </a:r>
            <a:br>
              <a:rPr lang="en-US" dirty="0"/>
            </a:br>
            <a:r>
              <a:rPr lang="en-US" sz="3100" u="sng" dirty="0"/>
              <a:t>Article 1</a:t>
            </a:r>
            <a:r>
              <a:rPr lang="en-US" sz="3100" dirty="0"/>
              <a:t> Membership Qualifications</a:t>
            </a:r>
          </a:p>
          <a:p>
            <a:pPr lvl="0"/>
            <a:r>
              <a:rPr lang="en-US" sz="3100" dirty="0"/>
              <a:t>Any person who has accepted Jesus Christ as their Savior and Lord, genuinely repented, and has been born again by the Holy Spirit and received baptism in this church should be a member of this church.</a:t>
            </a:r>
          </a:p>
          <a:p>
            <a:pPr lvl="0"/>
            <a:r>
              <a:rPr lang="en-US" sz="3100" dirty="0"/>
              <a:t>Believers who have been baptized in other churches and are willing to participate in various gatherings in this church, observe the Lord's Supper, fulfill their duties as believers, serve the Lord zealously, and accept and follow the bylaws of this church may apply to become a member of this church, and after being accepted by the deacon board and approved by two-thirds majority vote, with a minimum of 50% of general assembly voting, shall become a member.</a:t>
            </a:r>
          </a:p>
          <a:p>
            <a:endParaRPr lang="en-US" dirty="0"/>
          </a:p>
        </p:txBody>
      </p:sp>
    </p:spTree>
    <p:extLst>
      <p:ext uri="{BB962C8B-B14F-4D97-AF65-F5344CB8AC3E}">
        <p14:creationId xmlns:p14="http://schemas.microsoft.com/office/powerpoint/2010/main" val="1359261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0BF67-A5DD-1225-89D3-973180C2A2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A804A-724D-17A3-7923-015C644C1E4A}"/>
              </a:ext>
            </a:extLst>
          </p:cNvPr>
          <p:cNvSpPr>
            <a:spLocks noGrp="1"/>
          </p:cNvSpPr>
          <p:nvPr>
            <p:ph type="title"/>
          </p:nvPr>
        </p:nvSpPr>
        <p:spPr>
          <a:xfrm>
            <a:off x="729205" y="30866"/>
            <a:ext cx="10363200" cy="1010856"/>
          </a:xfrm>
        </p:spPr>
        <p:txBody>
          <a:bodyPr/>
          <a:lstStyle/>
          <a:p>
            <a:r>
              <a:rPr lang="en-US" dirty="0"/>
              <a:t>Membership qualification revision</a:t>
            </a:r>
          </a:p>
        </p:txBody>
      </p:sp>
      <p:sp>
        <p:nvSpPr>
          <p:cNvPr id="3" name="Content Placeholder 2">
            <a:extLst>
              <a:ext uri="{FF2B5EF4-FFF2-40B4-BE49-F238E27FC236}">
                <a16:creationId xmlns:a16="http://schemas.microsoft.com/office/drawing/2014/main" id="{052CA907-EDDD-3348-366E-B51AFE9FE3E8}"/>
              </a:ext>
            </a:extLst>
          </p:cNvPr>
          <p:cNvSpPr>
            <a:spLocks noGrp="1"/>
          </p:cNvSpPr>
          <p:nvPr>
            <p:ph idx="1"/>
          </p:nvPr>
        </p:nvSpPr>
        <p:spPr>
          <a:xfrm>
            <a:off x="0" y="894080"/>
            <a:ext cx="12192000" cy="5963920"/>
          </a:xfrm>
        </p:spPr>
        <p:txBody>
          <a:bodyPr/>
          <a:lstStyle/>
          <a:p>
            <a:r>
              <a:rPr lang="en-US" b="1" dirty="0"/>
              <a:t>Proposed revision:</a:t>
            </a:r>
            <a:br>
              <a:rPr lang="en-US" dirty="0"/>
            </a:br>
            <a:r>
              <a:rPr lang="en-US" sz="3100" u="sng" dirty="0"/>
              <a:t>Article 1</a:t>
            </a:r>
            <a:r>
              <a:rPr lang="en-US" sz="3100" dirty="0"/>
              <a:t> Membership Qualifications</a:t>
            </a:r>
          </a:p>
          <a:p>
            <a:pPr lvl="0"/>
            <a:r>
              <a:rPr lang="en-US" sz="3100" dirty="0"/>
              <a:t>Any person who has accepted Jesus Christ as their Savior and Lord, genuinely repented, and has been born again by the Holy Spirit and received baptism in this church should be a member of this church.</a:t>
            </a:r>
          </a:p>
          <a:p>
            <a:pPr lvl="0"/>
            <a:r>
              <a:rPr lang="en-US" sz="3100" dirty="0"/>
              <a:t>Believers who have been baptized in other churches and are willing to participate in various gatherings in this church, observe the Lord's Supper, fulfill their duties as believers, serve the Lord zealously, and accept and follow the bylaws of this church may apply to become a member of this church, and after being accepted by the deacon board </a:t>
            </a:r>
            <a:r>
              <a:rPr lang="en-US" sz="3100" b="1" strike="sngStrike" dirty="0"/>
              <a:t>and approved by two-thirds majority vote, with a minimum of 50% of general assembly voting, </a:t>
            </a:r>
            <a:r>
              <a:rPr lang="en-US" sz="3100" dirty="0"/>
              <a:t>shall become a member.</a:t>
            </a:r>
          </a:p>
          <a:p>
            <a:endParaRPr lang="en-US" dirty="0"/>
          </a:p>
        </p:txBody>
      </p:sp>
    </p:spTree>
    <p:extLst>
      <p:ext uri="{BB962C8B-B14F-4D97-AF65-F5344CB8AC3E}">
        <p14:creationId xmlns:p14="http://schemas.microsoft.com/office/powerpoint/2010/main" val="1712999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53134-0D84-DCAC-5CDB-291E757EEB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608BFA-BA9D-E588-7BE5-8B6EB27B1A69}"/>
              </a:ext>
            </a:extLst>
          </p:cNvPr>
          <p:cNvSpPr txBox="1"/>
          <p:nvPr/>
        </p:nvSpPr>
        <p:spPr>
          <a:xfrm>
            <a:off x="3190240" y="2470720"/>
            <a:ext cx="6096000" cy="1733680"/>
          </a:xfrm>
          <a:prstGeom prst="rect">
            <a:avLst/>
          </a:prstGeom>
          <a:solidFill>
            <a:schemeClr val="bg1"/>
          </a:solidFill>
        </p:spPr>
        <p:txBody>
          <a:bodyPr wrap="square">
            <a:spAutoFit/>
          </a:bodyPr>
          <a:lstStyle/>
          <a:p>
            <a:pPr algn="ctr"/>
            <a:r>
              <a:rPr lang="en-US" sz="5333" b="1" dirty="0"/>
              <a:t>宣 召</a:t>
            </a:r>
          </a:p>
          <a:p>
            <a:pPr algn="ctr"/>
            <a:r>
              <a:rPr lang="en-US" sz="5333" b="1" dirty="0"/>
              <a:t>Call to Worship</a:t>
            </a:r>
          </a:p>
        </p:txBody>
      </p:sp>
    </p:spTree>
    <p:extLst>
      <p:ext uri="{BB962C8B-B14F-4D97-AF65-F5344CB8AC3E}">
        <p14:creationId xmlns:p14="http://schemas.microsoft.com/office/powerpoint/2010/main" val="1256985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B50A2C-6054-EC5C-9F48-B4119CF6A098}"/>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547A00F8-3298-28ED-CBFD-34A80F0563FA}"/>
              </a:ext>
            </a:extLst>
          </p:cNvPr>
          <p:cNvSpPr>
            <a:spLocks noGrp="1" noChangeArrowheads="1"/>
          </p:cNvSpPr>
          <p:nvPr>
            <p:ph type="title"/>
          </p:nvPr>
        </p:nvSpPr>
        <p:spPr>
          <a:xfrm>
            <a:off x="2063750" y="228600"/>
            <a:ext cx="8077200" cy="838200"/>
          </a:xfrm>
        </p:spPr>
        <p:txBody>
          <a:bodyPr/>
          <a:lstStyle/>
          <a:p>
            <a:pPr eaLnBrk="1" hangingPunct="1"/>
            <a:r>
              <a:rPr lang="en-US" altLang="zh-TW" sz="3600" b="1" u="sng">
                <a:solidFill>
                  <a:srgbClr val="CC0000"/>
                </a:solidFill>
                <a:latin typeface="新細明體" panose="02020500000000000000" pitchFamily="18" charset="-120"/>
                <a:ea typeface="新細明體" panose="02020500000000000000" pitchFamily="18" charset="-120"/>
              </a:rPr>
              <a:t>Third </a:t>
            </a:r>
            <a:r>
              <a:rPr lang="en-US" altLang="zh-TW" sz="3600" b="1" u="sng" dirty="0">
                <a:solidFill>
                  <a:srgbClr val="CC0000"/>
                </a:solidFill>
                <a:latin typeface="新細明體" panose="02020500000000000000" pitchFamily="18" charset="-120"/>
                <a:ea typeface="新細明體" panose="02020500000000000000" pitchFamily="18" charset="-120"/>
              </a:rPr>
              <a:t>YouTube Song</a:t>
            </a:r>
            <a:endParaRPr lang="zh-TW" altLang="en-US" sz="3600" b="1" u="sng" dirty="0">
              <a:solidFill>
                <a:srgbClr val="CC0000"/>
              </a:solidFill>
              <a:latin typeface="新細明體" panose="02020500000000000000" pitchFamily="18" charset="-120"/>
              <a:ea typeface="新細明體" panose="02020500000000000000" pitchFamily="18" charset="-120"/>
            </a:endParaRPr>
          </a:p>
        </p:txBody>
      </p:sp>
      <p:sp>
        <p:nvSpPr>
          <p:cNvPr id="3075" name="Rectangle 3">
            <a:extLst>
              <a:ext uri="{FF2B5EF4-FFF2-40B4-BE49-F238E27FC236}">
                <a16:creationId xmlns:a16="http://schemas.microsoft.com/office/drawing/2014/main" id="{485DAF43-7DCF-447C-1E2C-80A67D26A7DD}"/>
              </a:ext>
            </a:extLst>
          </p:cNvPr>
          <p:cNvSpPr>
            <a:spLocks noGrp="1" noChangeArrowheads="1"/>
          </p:cNvSpPr>
          <p:nvPr>
            <p:ph type="body" idx="1"/>
          </p:nvPr>
        </p:nvSpPr>
        <p:spPr>
          <a:xfrm>
            <a:off x="2476500" y="2613804"/>
            <a:ext cx="7962900" cy="3463146"/>
          </a:xfrm>
        </p:spPr>
        <p:txBody>
          <a:bodyPr/>
          <a:lstStyle/>
          <a:p>
            <a:pPr marL="609600" indent="-609600" algn="ctr" eaLnBrk="1" hangingPunct="1">
              <a:lnSpc>
                <a:spcPct val="90000"/>
              </a:lnSpc>
              <a:buNone/>
            </a:pPr>
            <a:r>
              <a:rPr lang="en-US" altLang="zh-TW" sz="4000" b="1" dirty="0">
                <a:solidFill>
                  <a:srgbClr val="CC0000"/>
                </a:solidFill>
                <a:latin typeface="新細明體" panose="02020500000000000000" pitchFamily="18" charset="-120"/>
                <a:ea typeface="新細明體" panose="02020500000000000000" pitchFamily="18" charset="-120"/>
              </a:rPr>
              <a:t>Replace this slide with a slide that has the downloaded YouTube song</a:t>
            </a:r>
            <a:endParaRPr lang="zh-TW" altLang="en-US" sz="4000" b="1" dirty="0">
              <a:solidFill>
                <a:srgbClr val="CC0000"/>
              </a:solidFill>
              <a:latin typeface="新細明體" panose="02020500000000000000" pitchFamily="18" charset="-120"/>
              <a:ea typeface="新細明體" panose="02020500000000000000" pitchFamily="18" charset="-120"/>
            </a:endParaRPr>
          </a:p>
        </p:txBody>
      </p:sp>
      <p:sp>
        <p:nvSpPr>
          <p:cNvPr id="6148" name="AutoShape 4">
            <a:extLst>
              <a:ext uri="{FF2B5EF4-FFF2-40B4-BE49-F238E27FC236}">
                <a16:creationId xmlns:a16="http://schemas.microsoft.com/office/drawing/2014/main" id="{24592F89-27BF-F253-E524-3F6560BEBB94}"/>
              </a:ext>
            </a:extLst>
          </p:cNvPr>
          <p:cNvSpPr>
            <a:spLocks noChangeArrowheads="1"/>
          </p:cNvSpPr>
          <p:nvPr/>
        </p:nvSpPr>
        <p:spPr bwMode="auto">
          <a:xfrm>
            <a:off x="1752600" y="5707063"/>
            <a:ext cx="685800" cy="685800"/>
          </a:xfrm>
          <a:prstGeom prst="sun">
            <a:avLst>
              <a:gd name="adj" fmla="val 25000"/>
            </a:avLst>
          </a:prstGeom>
          <a:solidFill>
            <a:srgbClr val="FFFF00">
              <a:alpha val="50000"/>
            </a:srgbClr>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新細明體" panose="02020500000000000000" pitchFamily="18" charset="-120"/>
                <a:ea typeface="新細明體" panose="02020500000000000000" pitchFamily="18" charset="-120"/>
                <a:cs typeface="Times New Roman" panose="02020603050405020304" pitchFamily="18" charset="0"/>
              </a:rPr>
              <a:t>1/5</a:t>
            </a:r>
          </a:p>
        </p:txBody>
      </p:sp>
      <p:pic>
        <p:nvPicPr>
          <p:cNvPr id="2" name="Song308 興起為耶穌 [-WJ0r95w6O4]">
            <a:hlinkClick r:id="" action="ppaction://media"/>
            <a:extLst>
              <a:ext uri="{FF2B5EF4-FFF2-40B4-BE49-F238E27FC236}">
                <a16:creationId xmlns:a16="http://schemas.microsoft.com/office/drawing/2014/main" id="{702C4C10-C66C-7F4A-409A-0DBE3A14AE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80" y="0"/>
            <a:ext cx="11365090" cy="6392863"/>
          </a:xfrm>
          <a:prstGeom prst="rect">
            <a:avLst/>
          </a:prstGeom>
        </p:spPr>
      </p:pic>
    </p:spTree>
    <p:extLst>
      <p:ext uri="{BB962C8B-B14F-4D97-AF65-F5344CB8AC3E}">
        <p14:creationId xmlns:p14="http://schemas.microsoft.com/office/powerpoint/2010/main" val="181000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F5A2-E905-EAAE-3D24-E7983EF4508E}"/>
              </a:ext>
            </a:extLst>
          </p:cNvPr>
          <p:cNvSpPr>
            <a:spLocks noGrp="1"/>
          </p:cNvSpPr>
          <p:nvPr>
            <p:ph type="title"/>
          </p:nvPr>
        </p:nvSpPr>
        <p:spPr>
          <a:xfrm>
            <a:off x="648419" y="2513102"/>
            <a:ext cx="10515600" cy="1325563"/>
          </a:xfrm>
        </p:spPr>
        <p:txBody>
          <a:bodyPr>
            <a:normAutofit/>
          </a:bodyPr>
          <a:lstStyle/>
          <a:p>
            <a:pPr algn="ctr"/>
            <a:r>
              <a:rPr lang="zh-TW" altLang="en-US" sz="8000" dirty="0"/>
              <a:t>祝福</a:t>
            </a:r>
            <a:r>
              <a:rPr lang="en-US" sz="8000" dirty="0"/>
              <a:t>  Benediction                   </a:t>
            </a:r>
          </a:p>
        </p:txBody>
      </p:sp>
    </p:spTree>
    <p:extLst>
      <p:ext uri="{BB962C8B-B14F-4D97-AF65-F5344CB8AC3E}">
        <p14:creationId xmlns:p14="http://schemas.microsoft.com/office/powerpoint/2010/main" val="3407505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stlude">
            <a:hlinkClick r:id="" action="ppaction://media"/>
            <a:extLst>
              <a:ext uri="{FF2B5EF4-FFF2-40B4-BE49-F238E27FC236}">
                <a16:creationId xmlns:a16="http://schemas.microsoft.com/office/drawing/2014/main" id="{9462E110-A442-1796-09ED-DD42EFFA9A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70034" y="3103034"/>
            <a:ext cx="649817" cy="649817"/>
          </a:xfrm>
          <a:prstGeom prst="rect">
            <a:avLst/>
          </a:prstGeom>
        </p:spPr>
      </p:pic>
      <p:pic>
        <p:nvPicPr>
          <p:cNvPr id="4" name="图片 3" descr="背景"/>
          <p:cNvPicPr>
            <a:picLocks noChangeAspect="1"/>
          </p:cNvPicPr>
          <p:nvPr/>
        </p:nvPicPr>
        <p:blipFill>
          <a:blip r:embed="rId5"/>
          <a:stretch>
            <a:fillRect/>
          </a:stretch>
        </p:blipFill>
        <p:spPr>
          <a:xfrm>
            <a:off x="1525906" y="-43179"/>
            <a:ext cx="9140191" cy="6885940"/>
          </a:xfrm>
          <a:prstGeom prst="rect">
            <a:avLst/>
          </a:prstGeom>
        </p:spPr>
      </p:pic>
      <p:sp>
        <p:nvSpPr>
          <p:cNvPr id="2" name="标题 1"/>
          <p:cNvSpPr>
            <a:spLocks noGrp="1"/>
          </p:cNvSpPr>
          <p:nvPr>
            <p:ph type="ctrTitle"/>
          </p:nvPr>
        </p:nvSpPr>
        <p:spPr>
          <a:xfrm>
            <a:off x="2667000" y="4033203"/>
            <a:ext cx="6858000" cy="2387600"/>
          </a:xfrm>
        </p:spPr>
        <p:txBody>
          <a:bodyPr>
            <a:normAutofit fontScale="90000"/>
          </a:bodyPr>
          <a:lstStyle/>
          <a:p>
            <a:r>
              <a:rPr lang="zh-CN" altLang="en-US" sz="4000" b="1" dirty="0">
                <a:solidFill>
                  <a:schemeClr val="bg1"/>
                </a:solidFill>
              </a:rPr>
              <a:t>殿       樂</a:t>
            </a:r>
            <a:br>
              <a:rPr lang="zh-CN" altLang="en-US" sz="4000" b="1" dirty="0">
                <a:solidFill>
                  <a:schemeClr val="bg1"/>
                </a:solidFill>
              </a:rPr>
            </a:br>
            <a:r>
              <a:rPr lang="zh-CN" altLang="en-US" sz="4000" b="1" dirty="0">
                <a:solidFill>
                  <a:schemeClr val="bg1"/>
                </a:solidFill>
              </a:rPr>
              <a:t>Postlude</a:t>
            </a:r>
            <a:br>
              <a:rPr lang="zh-CN" altLang="en-US" sz="4000" b="1" dirty="0">
                <a:solidFill>
                  <a:schemeClr val="bg1"/>
                </a:solidFill>
              </a:rPr>
            </a:br>
            <a:r>
              <a:rPr lang="zh-CN" altLang="en-US" sz="4000" b="1" dirty="0">
                <a:solidFill>
                  <a:schemeClr val="bg1"/>
                </a:solidFill>
              </a:rPr>
              <a:t>（請</a:t>
            </a:r>
            <a:r>
              <a:rPr lang="zh-CN" altLang="en-US" sz="6600" b="1" dirty="0">
                <a:solidFill>
                  <a:schemeClr val="bg1"/>
                </a:solidFill>
                <a:effectLst>
                  <a:outerShdw blurRad="38100" dist="19050" dir="2700000" algn="tl" rotWithShape="0">
                    <a:schemeClr val="dk1">
                      <a:alpha val="40000"/>
                    </a:schemeClr>
                  </a:outerShdw>
                </a:effectLst>
              </a:rPr>
              <a:t>靜默</a:t>
            </a:r>
            <a:r>
              <a:rPr lang="zh-CN" altLang="en-US" sz="4000" b="1" dirty="0">
                <a:solidFill>
                  <a:schemeClr val="bg1"/>
                </a:solidFill>
              </a:rPr>
              <a:t>至殿樂結束）</a:t>
            </a:r>
            <a:br>
              <a:rPr lang="zh-CN" altLang="en-US" sz="4000" b="1" dirty="0">
                <a:solidFill>
                  <a:schemeClr val="bg1"/>
                </a:solidFill>
              </a:rPr>
            </a:br>
            <a:r>
              <a:rPr lang="zh-CN" altLang="en-US" sz="4000" b="1" dirty="0">
                <a:solidFill>
                  <a:schemeClr val="bg1"/>
                </a:solidFill>
              </a:rPr>
              <a:t>  </a:t>
            </a:r>
            <a:r>
              <a:rPr lang="zh-CN" altLang="en-US" sz="4000" b="1" dirty="0">
                <a:solidFill>
                  <a:schemeClr val="bg1"/>
                </a:solidFill>
                <a:latin typeface="Constantia" panose="02030602050306030303" charset="0"/>
              </a:rPr>
              <a:t>Please remain quietly seated until postlude is ended</a:t>
            </a:r>
            <a:br>
              <a:rPr lang="zh-CN" altLang="en-US" sz="4000" b="1" dirty="0">
                <a:solidFill>
                  <a:schemeClr val="bg1"/>
                </a:solidFill>
                <a:latin typeface="Sylfaen" panose="010A0502050306030303" charset="0"/>
              </a:rPr>
            </a:br>
            <a:endParaRPr lang="zh-CN" altLang="en-US" sz="4000" b="1" dirty="0">
              <a:solidFill>
                <a:schemeClr val="bg1"/>
              </a:solidFill>
              <a:latin typeface="Sylfaen" panose="010A05020503060303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382E-11D3-9361-CC44-30C1A8978BF6}"/>
              </a:ext>
            </a:extLst>
          </p:cNvPr>
          <p:cNvSpPr>
            <a:spLocks noGrp="1"/>
          </p:cNvSpPr>
          <p:nvPr>
            <p:ph type="title"/>
          </p:nvPr>
        </p:nvSpPr>
        <p:spPr>
          <a:xfrm>
            <a:off x="335280" y="1849121"/>
            <a:ext cx="10947400" cy="2706688"/>
          </a:xfrm>
        </p:spPr>
        <p:txBody>
          <a:bodyPr>
            <a:noAutofit/>
          </a:bodyPr>
          <a:lstStyle/>
          <a:p>
            <a:pPr algn="ctr"/>
            <a:r>
              <a:rPr lang="zh-CN" altLang="en-US" sz="9600" dirty="0"/>
              <a:t>主日学</a:t>
            </a:r>
            <a:br>
              <a:rPr lang="en-US" altLang="zh-CN" sz="9600" dirty="0"/>
            </a:br>
            <a:r>
              <a:rPr lang="en-US" altLang="zh-CN" sz="9600" dirty="0"/>
              <a:t>Sunday School</a:t>
            </a:r>
            <a:endParaRPr lang="en-US" sz="9600" dirty="0"/>
          </a:p>
        </p:txBody>
      </p:sp>
    </p:spTree>
    <p:extLst>
      <p:ext uri="{BB962C8B-B14F-4D97-AF65-F5344CB8AC3E}">
        <p14:creationId xmlns:p14="http://schemas.microsoft.com/office/powerpoint/2010/main" val="1386614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44CFB0D-3D90-717A-6B4F-0747337B83D0}"/>
              </a:ext>
            </a:extLst>
          </p:cNvPr>
          <p:cNvSpPr>
            <a:spLocks noGrp="1" noChangeArrowheads="1"/>
          </p:cNvSpPr>
          <p:nvPr>
            <p:ph type="ctrTitle"/>
          </p:nvPr>
        </p:nvSpPr>
        <p:spPr>
          <a:xfrm>
            <a:off x="1981200" y="0"/>
            <a:ext cx="7924800" cy="1371600"/>
          </a:xfrm>
        </p:spPr>
        <p:txBody>
          <a:bodyPr anchor="ctr"/>
          <a:lstStyle/>
          <a:p>
            <a:pPr eaLnBrk="1" hangingPunct="1"/>
            <a:r>
              <a:rPr lang="en-US" altLang="en-US" sz="3600" b="1"/>
              <a:t>17 主手所造 </a:t>
            </a:r>
            <a:br>
              <a:rPr lang="en-US" altLang="en-US" sz="3600" b="1"/>
            </a:br>
            <a:r>
              <a:rPr lang="en-US" altLang="en-US" sz="3600" b="1"/>
              <a:t>All Creatures of Our God and King</a:t>
            </a:r>
          </a:p>
        </p:txBody>
      </p:sp>
      <p:sp>
        <p:nvSpPr>
          <p:cNvPr id="2051" name="Rectangle 3">
            <a:extLst>
              <a:ext uri="{FF2B5EF4-FFF2-40B4-BE49-F238E27FC236}">
                <a16:creationId xmlns:a16="http://schemas.microsoft.com/office/drawing/2014/main" id="{D9511B10-FE76-8392-C579-35046D9BB572}"/>
              </a:ext>
            </a:extLst>
          </p:cNvPr>
          <p:cNvSpPr>
            <a:spLocks noGrp="1" noChangeArrowheads="1"/>
          </p:cNvSpPr>
          <p:nvPr>
            <p:ph type="subTitle" idx="1"/>
          </p:nvPr>
        </p:nvSpPr>
        <p:spPr>
          <a:xfrm>
            <a:off x="1905000" y="1524000"/>
            <a:ext cx="8458200" cy="5029200"/>
          </a:xfrm>
        </p:spPr>
        <p:txBody>
          <a:bodyPr/>
          <a:lstStyle/>
          <a:p>
            <a:pPr eaLnBrk="1" hangingPunct="1"/>
            <a:r>
              <a:rPr lang="zh-CN" altLang="en-US" sz="3600" b="1"/>
              <a:t>主手所造萬象生靈</a:t>
            </a:r>
          </a:p>
          <a:p>
            <a:pPr eaLnBrk="1" hangingPunct="1"/>
            <a:r>
              <a:rPr lang="zh-CN" altLang="en-US" sz="3600" b="1"/>
              <a:t>同發聲音讚美真神</a:t>
            </a:r>
          </a:p>
          <a:p>
            <a:pPr eaLnBrk="1" hangingPunct="1"/>
            <a:r>
              <a:rPr lang="zh-CN" altLang="en-US" sz="3600" b="1"/>
              <a:t>哈利路亞 哈利路亞</a:t>
            </a:r>
            <a:endParaRPr lang="en-US" altLang="zh-CN" sz="3600" b="1"/>
          </a:p>
          <a:p>
            <a:pPr eaLnBrk="1" hangingPunct="1"/>
            <a:endParaRPr lang="zh-CN" altLang="en-US" sz="3600" b="1"/>
          </a:p>
          <a:p>
            <a:pPr eaLnBrk="1" hangingPunct="1"/>
            <a:r>
              <a:rPr lang="en-US" altLang="zh-CN" sz="3600" b="1"/>
              <a:t>All creatures of our God and King</a:t>
            </a:r>
          </a:p>
          <a:p>
            <a:pPr eaLnBrk="1" hangingPunct="1"/>
            <a:r>
              <a:rPr lang="en-US" altLang="zh-CN" sz="3600" b="1"/>
              <a:t>Lift up your voice and with us sing</a:t>
            </a:r>
          </a:p>
          <a:p>
            <a:pPr eaLnBrk="1" hangingPunct="1"/>
            <a:r>
              <a:rPr lang="en-US" altLang="zh-CN" sz="3600" b="1"/>
              <a:t>Alleluia Alleluia</a:t>
            </a:r>
            <a:endParaRPr lang="zh-CN" altLang="en-US" sz="3600" b="1"/>
          </a:p>
        </p:txBody>
      </p:sp>
      <p:sp>
        <p:nvSpPr>
          <p:cNvPr id="2052" name="AutoShape 4">
            <a:extLst>
              <a:ext uri="{FF2B5EF4-FFF2-40B4-BE49-F238E27FC236}">
                <a16:creationId xmlns:a16="http://schemas.microsoft.com/office/drawing/2014/main" id="{256B6AE5-8DAD-9672-68DB-6C8869ABB836}"/>
              </a:ext>
            </a:extLst>
          </p:cNvPr>
          <p:cNvSpPr>
            <a:spLocks noChangeArrowheads="1"/>
          </p:cNvSpPr>
          <p:nvPr/>
        </p:nvSpPr>
        <p:spPr bwMode="auto">
          <a:xfrm>
            <a:off x="1524000" y="1524000"/>
            <a:ext cx="762000" cy="457200"/>
          </a:xfrm>
          <a:prstGeom prst="horizontalScroll">
            <a:avLst>
              <a:gd name="adj" fmla="val 12500"/>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1pPr>
            <a:lvl2pPr marL="742950" indent="-28575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2pPr>
            <a:lvl3pPr marL="11430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3pPr>
            <a:lvl4pPr marL="16002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4pPr>
            <a:lvl5pPr marL="20574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9pPr>
          </a:lstStyle>
          <a:p>
            <a:pPr algn="ctr" defTabSz="914400" fontAlgn="base">
              <a:spcBef>
                <a:spcPct val="0"/>
              </a:spcBef>
              <a:spcAft>
                <a:spcPct val="0"/>
              </a:spcAft>
              <a:buNone/>
            </a:pPr>
            <a:r>
              <a:rPr lang="en-US" altLang="zh-TW" sz="1800" b="1">
                <a:solidFill>
                  <a:srgbClr val="FFFFFF"/>
                </a:solidFill>
              </a:rPr>
              <a:t>1</a:t>
            </a:r>
            <a:r>
              <a:rPr lang="en-US" altLang="en-US" sz="1800" b="1">
                <a:solidFill>
                  <a:srgbClr val="FFFFFF"/>
                </a:solidFill>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68706D4-5284-56EA-707C-94B30659762B}"/>
              </a:ext>
            </a:extLst>
          </p:cNvPr>
          <p:cNvSpPr>
            <a:spLocks noGrp="1" noChangeArrowheads="1"/>
          </p:cNvSpPr>
          <p:nvPr>
            <p:ph type="ctrTitle"/>
          </p:nvPr>
        </p:nvSpPr>
        <p:spPr>
          <a:xfrm>
            <a:off x="1981200" y="0"/>
            <a:ext cx="7924800" cy="1371600"/>
          </a:xfrm>
        </p:spPr>
        <p:txBody>
          <a:bodyPr anchor="ctr"/>
          <a:lstStyle/>
          <a:p>
            <a:pPr eaLnBrk="1" hangingPunct="1"/>
            <a:r>
              <a:rPr lang="en-US" altLang="en-US" sz="3600"/>
              <a:t>17 主手所造 </a:t>
            </a:r>
            <a:br>
              <a:rPr lang="en-US" altLang="en-US" sz="3600"/>
            </a:br>
            <a:r>
              <a:rPr lang="en-US" altLang="en-US" sz="3600"/>
              <a:t>All Creatures of Our God and King</a:t>
            </a:r>
          </a:p>
        </p:txBody>
      </p:sp>
      <p:sp>
        <p:nvSpPr>
          <p:cNvPr id="3075" name="Rectangle 3">
            <a:extLst>
              <a:ext uri="{FF2B5EF4-FFF2-40B4-BE49-F238E27FC236}">
                <a16:creationId xmlns:a16="http://schemas.microsoft.com/office/drawing/2014/main" id="{A9A413AB-726C-74FD-0FC7-E4342671BD8D}"/>
              </a:ext>
            </a:extLst>
          </p:cNvPr>
          <p:cNvSpPr>
            <a:spLocks noGrp="1" noChangeArrowheads="1"/>
          </p:cNvSpPr>
          <p:nvPr>
            <p:ph type="subTitle" idx="1"/>
          </p:nvPr>
        </p:nvSpPr>
        <p:spPr>
          <a:xfrm>
            <a:off x="1905000" y="1524000"/>
            <a:ext cx="8458200" cy="5029200"/>
          </a:xfrm>
        </p:spPr>
        <p:txBody>
          <a:bodyPr/>
          <a:lstStyle/>
          <a:p>
            <a:pPr eaLnBrk="1" hangingPunct="1"/>
            <a:r>
              <a:rPr lang="zh-CN" altLang="en-US" sz="3600" b="1"/>
              <a:t>溫柔明月 光耀日輪</a:t>
            </a:r>
          </a:p>
          <a:p>
            <a:pPr eaLnBrk="1" hangingPunct="1"/>
            <a:r>
              <a:rPr lang="zh-CN" altLang="en-US" sz="3600" b="1"/>
              <a:t>狂風 密雲 清晨 黃昏</a:t>
            </a:r>
          </a:p>
          <a:p>
            <a:pPr eaLnBrk="1" hangingPunct="1"/>
            <a:r>
              <a:rPr lang="zh-CN" altLang="en-US" sz="3600" b="1"/>
              <a:t>讚美真神 讚美真神</a:t>
            </a:r>
          </a:p>
          <a:p>
            <a:pPr eaLnBrk="1" hangingPunct="1"/>
            <a:r>
              <a:rPr lang="zh-CN" altLang="en-US" sz="3600" b="1"/>
              <a:t>哈利路亞 哈利路亞 哈利路亞</a:t>
            </a:r>
            <a:endParaRPr lang="en-US" altLang="zh-CN" sz="3600" b="1"/>
          </a:p>
          <a:p>
            <a:pPr eaLnBrk="1" hangingPunct="1"/>
            <a:r>
              <a:rPr lang="en-US" altLang="en-US" sz="3600" b="1"/>
              <a:t>Thou burning sun with golden beam</a:t>
            </a:r>
          </a:p>
          <a:p>
            <a:pPr eaLnBrk="1" hangingPunct="1"/>
            <a:r>
              <a:rPr lang="en-US" altLang="en-US" sz="3600" b="1"/>
              <a:t>Thou silver moon with softer gleam</a:t>
            </a:r>
          </a:p>
          <a:p>
            <a:pPr eaLnBrk="1" hangingPunct="1"/>
            <a:r>
              <a:rPr lang="en-US" altLang="en-US" sz="3600" b="1"/>
              <a:t>O praise Him O praise Him</a:t>
            </a:r>
          </a:p>
          <a:p>
            <a:pPr eaLnBrk="1" hangingPunct="1"/>
            <a:r>
              <a:rPr lang="en-US" altLang="en-US" sz="3600" b="1"/>
              <a:t>Alleluia Alleluia Alleluia</a:t>
            </a:r>
          </a:p>
        </p:txBody>
      </p:sp>
      <p:sp>
        <p:nvSpPr>
          <p:cNvPr id="3076" name="AutoShape 4">
            <a:extLst>
              <a:ext uri="{FF2B5EF4-FFF2-40B4-BE49-F238E27FC236}">
                <a16:creationId xmlns:a16="http://schemas.microsoft.com/office/drawing/2014/main" id="{5AC31860-0199-C809-B2CC-DED11F964037}"/>
              </a:ext>
            </a:extLst>
          </p:cNvPr>
          <p:cNvSpPr>
            <a:spLocks noChangeArrowheads="1"/>
          </p:cNvSpPr>
          <p:nvPr/>
        </p:nvSpPr>
        <p:spPr bwMode="auto">
          <a:xfrm>
            <a:off x="1524000" y="1524000"/>
            <a:ext cx="762000" cy="457200"/>
          </a:xfrm>
          <a:prstGeom prst="horizontalScroll">
            <a:avLst>
              <a:gd name="adj" fmla="val 12500"/>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1pPr>
            <a:lvl2pPr marL="742950" indent="-28575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2pPr>
            <a:lvl3pPr marL="11430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3pPr>
            <a:lvl4pPr marL="16002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4pPr>
            <a:lvl5pPr marL="20574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9pPr>
          </a:lstStyle>
          <a:p>
            <a:pPr algn="ctr" defTabSz="914400" fontAlgn="base">
              <a:spcBef>
                <a:spcPct val="0"/>
              </a:spcBef>
              <a:spcAft>
                <a:spcPct val="0"/>
              </a:spcAft>
              <a:buNone/>
            </a:pPr>
            <a:r>
              <a:rPr lang="en-US" altLang="zh-TW" sz="1800" b="1">
                <a:solidFill>
                  <a:srgbClr val="FFFFFF"/>
                </a:solidFill>
              </a:rPr>
              <a:t>1</a:t>
            </a:r>
            <a:r>
              <a:rPr lang="en-US" altLang="en-US" sz="1800" b="1">
                <a:solidFill>
                  <a:srgbClr val="FFFFFF"/>
                </a:solidFill>
              </a:rPr>
              <a:t>/4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01FF620-7D6E-2F49-6017-DFF474E512B4}"/>
              </a:ext>
            </a:extLst>
          </p:cNvPr>
          <p:cNvSpPr>
            <a:spLocks noGrp="1" noChangeArrowheads="1"/>
          </p:cNvSpPr>
          <p:nvPr>
            <p:ph type="ctrTitle"/>
          </p:nvPr>
        </p:nvSpPr>
        <p:spPr>
          <a:xfrm>
            <a:off x="1981200" y="0"/>
            <a:ext cx="7924800" cy="1371600"/>
          </a:xfrm>
        </p:spPr>
        <p:txBody>
          <a:bodyPr anchor="ctr"/>
          <a:lstStyle/>
          <a:p>
            <a:pPr eaLnBrk="1" hangingPunct="1"/>
            <a:r>
              <a:rPr lang="en-US" altLang="en-US" sz="3600"/>
              <a:t>17 主手所造 </a:t>
            </a:r>
            <a:br>
              <a:rPr lang="en-US" altLang="en-US" sz="3600"/>
            </a:br>
            <a:r>
              <a:rPr lang="en-US" altLang="en-US" sz="3600"/>
              <a:t>All Creatures of Our God and King</a:t>
            </a:r>
          </a:p>
        </p:txBody>
      </p:sp>
      <p:sp>
        <p:nvSpPr>
          <p:cNvPr id="4099" name="Rectangle 3">
            <a:extLst>
              <a:ext uri="{FF2B5EF4-FFF2-40B4-BE49-F238E27FC236}">
                <a16:creationId xmlns:a16="http://schemas.microsoft.com/office/drawing/2014/main" id="{5DD1D5DF-9028-E6FE-68B7-65AB1BF32321}"/>
              </a:ext>
            </a:extLst>
          </p:cNvPr>
          <p:cNvSpPr>
            <a:spLocks noGrp="1" noChangeArrowheads="1"/>
          </p:cNvSpPr>
          <p:nvPr>
            <p:ph type="subTitle" idx="1"/>
          </p:nvPr>
        </p:nvSpPr>
        <p:spPr>
          <a:xfrm>
            <a:off x="1905000" y="1524000"/>
            <a:ext cx="8458200" cy="5029200"/>
          </a:xfrm>
        </p:spPr>
        <p:txBody>
          <a:bodyPr/>
          <a:lstStyle/>
          <a:p>
            <a:pPr eaLnBrk="1" hangingPunct="1"/>
            <a:r>
              <a:rPr lang="zh-CN" altLang="en-US" sz="3600" b="1"/>
              <a:t> 清清河水長流不歇</a:t>
            </a:r>
          </a:p>
          <a:p>
            <a:pPr eaLnBrk="1" hangingPunct="1"/>
            <a:r>
              <a:rPr lang="zh-CN" altLang="en-US" sz="3600" b="1"/>
              <a:t>熊熊烈火供人光熱</a:t>
            </a:r>
          </a:p>
          <a:p>
            <a:pPr eaLnBrk="1" hangingPunct="1"/>
            <a:r>
              <a:rPr lang="zh-CN" altLang="en-US" sz="3600" b="1"/>
              <a:t>哈利路亞 哈利路亞</a:t>
            </a:r>
            <a:endParaRPr lang="en-US" altLang="zh-CN" sz="3600" b="1"/>
          </a:p>
          <a:p>
            <a:pPr eaLnBrk="1" hangingPunct="1"/>
            <a:endParaRPr lang="en-US" altLang="zh-CN" sz="3600" b="1"/>
          </a:p>
          <a:p>
            <a:pPr eaLnBrk="1" hangingPunct="1"/>
            <a:r>
              <a:rPr lang="en-US" altLang="zh-CN" sz="3600" b="1"/>
              <a:t> Thou rushing wind that art so strong</a:t>
            </a:r>
          </a:p>
          <a:p>
            <a:pPr eaLnBrk="1" hangingPunct="1"/>
            <a:r>
              <a:rPr lang="en-US" altLang="zh-CN" sz="3600" b="1"/>
              <a:t>Ye clouds that sail in heav’n along</a:t>
            </a:r>
          </a:p>
          <a:p>
            <a:pPr eaLnBrk="1" hangingPunct="1"/>
            <a:r>
              <a:rPr lang="en-US" altLang="zh-CN" sz="3600" b="1"/>
              <a:t>O praise Him Alleluia</a:t>
            </a:r>
            <a:endParaRPr lang="zh-CN" altLang="en-US" sz="3600" b="1"/>
          </a:p>
        </p:txBody>
      </p:sp>
      <p:sp>
        <p:nvSpPr>
          <p:cNvPr id="4100" name="AutoShape 4">
            <a:extLst>
              <a:ext uri="{FF2B5EF4-FFF2-40B4-BE49-F238E27FC236}">
                <a16:creationId xmlns:a16="http://schemas.microsoft.com/office/drawing/2014/main" id="{F27DF305-040B-4C2B-3EC6-4B974666611A}"/>
              </a:ext>
            </a:extLst>
          </p:cNvPr>
          <p:cNvSpPr>
            <a:spLocks noChangeArrowheads="1"/>
          </p:cNvSpPr>
          <p:nvPr/>
        </p:nvSpPr>
        <p:spPr bwMode="auto">
          <a:xfrm>
            <a:off x="1524000" y="1524000"/>
            <a:ext cx="762000" cy="457200"/>
          </a:xfrm>
          <a:prstGeom prst="horizontalScroll">
            <a:avLst>
              <a:gd name="adj" fmla="val 12500"/>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1pPr>
            <a:lvl2pPr marL="742950" indent="-28575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2pPr>
            <a:lvl3pPr marL="11430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3pPr>
            <a:lvl4pPr marL="16002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4pPr>
            <a:lvl5pPr marL="20574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9pPr>
          </a:lstStyle>
          <a:p>
            <a:pPr algn="ctr" defTabSz="914400" fontAlgn="base">
              <a:spcBef>
                <a:spcPct val="0"/>
              </a:spcBef>
              <a:spcAft>
                <a:spcPct val="0"/>
              </a:spcAft>
              <a:buNone/>
            </a:pPr>
            <a:r>
              <a:rPr lang="en-US" altLang="zh-TW" sz="1800" b="1">
                <a:solidFill>
                  <a:srgbClr val="FFFFFF"/>
                </a:solidFill>
              </a:rPr>
              <a:t>2</a:t>
            </a:r>
            <a:r>
              <a:rPr lang="en-US" altLang="en-US" sz="1800" b="1">
                <a:solidFill>
                  <a:srgbClr val="FFFFFF"/>
                </a:solidFill>
              </a:rPr>
              <a:t>/4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A44431B-9643-D01A-6838-01904597ECB3}"/>
              </a:ext>
            </a:extLst>
          </p:cNvPr>
          <p:cNvSpPr>
            <a:spLocks noGrp="1" noChangeArrowheads="1"/>
          </p:cNvSpPr>
          <p:nvPr>
            <p:ph type="ctrTitle"/>
          </p:nvPr>
        </p:nvSpPr>
        <p:spPr>
          <a:xfrm>
            <a:off x="1981200" y="0"/>
            <a:ext cx="7924800" cy="1371600"/>
          </a:xfrm>
        </p:spPr>
        <p:txBody>
          <a:bodyPr anchor="ctr"/>
          <a:lstStyle/>
          <a:p>
            <a:pPr eaLnBrk="1" hangingPunct="1"/>
            <a:r>
              <a:rPr lang="en-US" altLang="en-US" sz="3600"/>
              <a:t>17 主手所造 </a:t>
            </a:r>
            <a:br>
              <a:rPr lang="en-US" altLang="en-US" sz="3600"/>
            </a:br>
            <a:r>
              <a:rPr lang="en-US" altLang="en-US" sz="3600"/>
              <a:t>All Creatures of Our God and King</a:t>
            </a:r>
          </a:p>
        </p:txBody>
      </p:sp>
      <p:sp>
        <p:nvSpPr>
          <p:cNvPr id="5123" name="Rectangle 3">
            <a:extLst>
              <a:ext uri="{FF2B5EF4-FFF2-40B4-BE49-F238E27FC236}">
                <a16:creationId xmlns:a16="http://schemas.microsoft.com/office/drawing/2014/main" id="{D34CD390-A6BC-BE93-787E-1ED2577FA02D}"/>
              </a:ext>
            </a:extLst>
          </p:cNvPr>
          <p:cNvSpPr>
            <a:spLocks noGrp="1" noChangeArrowheads="1"/>
          </p:cNvSpPr>
          <p:nvPr>
            <p:ph type="subTitle" idx="1"/>
          </p:nvPr>
        </p:nvSpPr>
        <p:spPr>
          <a:xfrm>
            <a:off x="1905000" y="1524000"/>
            <a:ext cx="8458200" cy="5029200"/>
          </a:xfrm>
        </p:spPr>
        <p:txBody>
          <a:bodyPr/>
          <a:lstStyle/>
          <a:p>
            <a:pPr eaLnBrk="1" hangingPunct="1"/>
            <a:r>
              <a:rPr lang="zh-CN" altLang="en-US" sz="3600" b="1"/>
              <a:t>大地高山無盡寶藏</a:t>
            </a:r>
          </a:p>
          <a:p>
            <a:pPr eaLnBrk="1" hangingPunct="1"/>
            <a:r>
              <a:rPr lang="zh-CN" altLang="en-US" sz="3600" b="1"/>
              <a:t>滋生萬物花草芬芳</a:t>
            </a:r>
          </a:p>
          <a:p>
            <a:pPr eaLnBrk="1" hangingPunct="1"/>
            <a:r>
              <a:rPr lang="zh-CN" altLang="en-US" sz="3600" b="1"/>
              <a:t>讚美真神讚美真神</a:t>
            </a:r>
          </a:p>
          <a:p>
            <a:pPr eaLnBrk="1" hangingPunct="1"/>
            <a:r>
              <a:rPr lang="zh-CN" altLang="en-US" sz="3600" b="1"/>
              <a:t>哈利路亞 哈利路亞 哈利路亞</a:t>
            </a:r>
            <a:endParaRPr lang="en-US" altLang="zh-CN" sz="3600" b="1"/>
          </a:p>
          <a:p>
            <a:pPr eaLnBrk="1" hangingPunct="1"/>
            <a:r>
              <a:rPr lang="en-US" altLang="en-US" sz="3600" b="1"/>
              <a:t>Thou rising morn in praise rejoice</a:t>
            </a:r>
          </a:p>
          <a:p>
            <a:pPr eaLnBrk="1" hangingPunct="1"/>
            <a:r>
              <a:rPr lang="en-US" altLang="en-US" sz="3600" b="1"/>
              <a:t>Ye lights of evening find a voice</a:t>
            </a:r>
          </a:p>
          <a:p>
            <a:pPr eaLnBrk="1" hangingPunct="1"/>
            <a:r>
              <a:rPr lang="en-US" altLang="en-US" sz="3600" b="1"/>
              <a:t>O praise Him O praise Him</a:t>
            </a:r>
          </a:p>
          <a:p>
            <a:pPr eaLnBrk="1" hangingPunct="1"/>
            <a:r>
              <a:rPr lang="en-US" altLang="en-US" sz="3600" b="1"/>
              <a:t>Alleluia Alleluia Alleluia</a:t>
            </a:r>
          </a:p>
        </p:txBody>
      </p:sp>
      <p:sp>
        <p:nvSpPr>
          <p:cNvPr id="5124" name="AutoShape 4">
            <a:extLst>
              <a:ext uri="{FF2B5EF4-FFF2-40B4-BE49-F238E27FC236}">
                <a16:creationId xmlns:a16="http://schemas.microsoft.com/office/drawing/2014/main" id="{64B665E0-BA01-EE7F-C23C-E355FCB72985}"/>
              </a:ext>
            </a:extLst>
          </p:cNvPr>
          <p:cNvSpPr>
            <a:spLocks noChangeArrowheads="1"/>
          </p:cNvSpPr>
          <p:nvPr/>
        </p:nvSpPr>
        <p:spPr bwMode="auto">
          <a:xfrm>
            <a:off x="1524000" y="1524000"/>
            <a:ext cx="762000" cy="457200"/>
          </a:xfrm>
          <a:prstGeom prst="horizontalScroll">
            <a:avLst>
              <a:gd name="adj" fmla="val 12500"/>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1pPr>
            <a:lvl2pPr marL="742950" indent="-28575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2pPr>
            <a:lvl3pPr marL="11430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3pPr>
            <a:lvl4pPr marL="16002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4pPr>
            <a:lvl5pPr marL="20574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9pPr>
          </a:lstStyle>
          <a:p>
            <a:pPr algn="ctr" defTabSz="914400" fontAlgn="base">
              <a:spcBef>
                <a:spcPct val="0"/>
              </a:spcBef>
              <a:spcAft>
                <a:spcPct val="0"/>
              </a:spcAft>
              <a:buNone/>
            </a:pPr>
            <a:r>
              <a:rPr lang="en-US" altLang="zh-TW" sz="1800" b="1">
                <a:solidFill>
                  <a:srgbClr val="FFFFFF"/>
                </a:solidFill>
              </a:rPr>
              <a:t>2</a:t>
            </a:r>
            <a:r>
              <a:rPr lang="en-US" altLang="en-US" sz="1800" b="1">
                <a:solidFill>
                  <a:srgbClr val="FFFFFF"/>
                </a:solidFill>
              </a:rPr>
              <a:t>/4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B80A8D7-720E-5ECE-8A26-6374D574727E}"/>
              </a:ext>
            </a:extLst>
          </p:cNvPr>
          <p:cNvSpPr>
            <a:spLocks noGrp="1" noChangeArrowheads="1"/>
          </p:cNvSpPr>
          <p:nvPr>
            <p:ph type="ctrTitle"/>
          </p:nvPr>
        </p:nvSpPr>
        <p:spPr>
          <a:xfrm>
            <a:off x="1981200" y="0"/>
            <a:ext cx="7924800" cy="1371600"/>
          </a:xfrm>
        </p:spPr>
        <p:txBody>
          <a:bodyPr anchor="ctr"/>
          <a:lstStyle/>
          <a:p>
            <a:pPr eaLnBrk="1" hangingPunct="1"/>
            <a:r>
              <a:rPr lang="en-US" altLang="en-US" sz="3600"/>
              <a:t>17 主手所造 </a:t>
            </a:r>
            <a:br>
              <a:rPr lang="en-US" altLang="en-US" sz="3600"/>
            </a:br>
            <a:r>
              <a:rPr lang="en-US" altLang="en-US" sz="3600"/>
              <a:t>All Creatures of Our God and King</a:t>
            </a:r>
          </a:p>
        </p:txBody>
      </p:sp>
      <p:sp>
        <p:nvSpPr>
          <p:cNvPr id="6147" name="Rectangle 3">
            <a:extLst>
              <a:ext uri="{FF2B5EF4-FFF2-40B4-BE49-F238E27FC236}">
                <a16:creationId xmlns:a16="http://schemas.microsoft.com/office/drawing/2014/main" id="{AD34B302-3A27-D979-CBE3-162D36AE3F86}"/>
              </a:ext>
            </a:extLst>
          </p:cNvPr>
          <p:cNvSpPr>
            <a:spLocks noGrp="1" noChangeArrowheads="1"/>
          </p:cNvSpPr>
          <p:nvPr>
            <p:ph type="subTitle" idx="1"/>
          </p:nvPr>
        </p:nvSpPr>
        <p:spPr>
          <a:xfrm>
            <a:off x="1905000" y="1524000"/>
            <a:ext cx="8458200" cy="5029200"/>
          </a:xfrm>
        </p:spPr>
        <p:txBody>
          <a:bodyPr/>
          <a:lstStyle/>
          <a:p>
            <a:pPr eaLnBrk="1" hangingPunct="1"/>
            <a:r>
              <a:rPr lang="zh-CN" altLang="en-US" sz="3600" b="1"/>
              <a:t>仁心世人遵守生命</a:t>
            </a:r>
          </a:p>
          <a:p>
            <a:pPr eaLnBrk="1" hangingPunct="1"/>
            <a:r>
              <a:rPr lang="zh-CN" altLang="en-US" sz="3600" b="1"/>
              <a:t>饒恕弟兄 榮神益人</a:t>
            </a:r>
          </a:p>
          <a:p>
            <a:pPr eaLnBrk="1" hangingPunct="1"/>
            <a:r>
              <a:rPr lang="zh-CN" altLang="en-US" sz="3600" b="1"/>
              <a:t>哈利路亞 哈利路亞</a:t>
            </a:r>
            <a:endParaRPr lang="en-US" altLang="zh-CN" sz="3600" b="1"/>
          </a:p>
          <a:p>
            <a:pPr eaLnBrk="1" hangingPunct="1"/>
            <a:endParaRPr lang="en-US" altLang="zh-CN" sz="3600" b="1"/>
          </a:p>
          <a:p>
            <a:pPr eaLnBrk="1" hangingPunct="1"/>
            <a:r>
              <a:rPr lang="en-US" altLang="zh-CN" sz="3600" b="1"/>
              <a:t>And all ye men of tender heart</a:t>
            </a:r>
          </a:p>
          <a:p>
            <a:pPr eaLnBrk="1" hangingPunct="1"/>
            <a:r>
              <a:rPr lang="en-US" altLang="zh-CN" sz="3600" b="1"/>
              <a:t>Forgiving others take your part</a:t>
            </a:r>
          </a:p>
          <a:p>
            <a:pPr eaLnBrk="1" hangingPunct="1"/>
            <a:r>
              <a:rPr lang="en-US" altLang="zh-CN" sz="3600" b="1"/>
              <a:t>O sing ye Alleluia</a:t>
            </a:r>
          </a:p>
        </p:txBody>
      </p:sp>
      <p:sp>
        <p:nvSpPr>
          <p:cNvPr id="6148" name="AutoShape 4">
            <a:extLst>
              <a:ext uri="{FF2B5EF4-FFF2-40B4-BE49-F238E27FC236}">
                <a16:creationId xmlns:a16="http://schemas.microsoft.com/office/drawing/2014/main" id="{2281FAED-8AD9-8491-8409-5C90BFD0776D}"/>
              </a:ext>
            </a:extLst>
          </p:cNvPr>
          <p:cNvSpPr>
            <a:spLocks noChangeArrowheads="1"/>
          </p:cNvSpPr>
          <p:nvPr/>
        </p:nvSpPr>
        <p:spPr bwMode="auto">
          <a:xfrm>
            <a:off x="1524000" y="1524000"/>
            <a:ext cx="762000" cy="457200"/>
          </a:xfrm>
          <a:prstGeom prst="horizontalScroll">
            <a:avLst>
              <a:gd name="adj" fmla="val 12500"/>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1pPr>
            <a:lvl2pPr marL="742950" indent="-28575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2pPr>
            <a:lvl3pPr marL="11430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3pPr>
            <a:lvl4pPr marL="16002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4pPr>
            <a:lvl5pPr marL="20574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9pPr>
          </a:lstStyle>
          <a:p>
            <a:pPr algn="ctr" defTabSz="914400" fontAlgn="base">
              <a:spcBef>
                <a:spcPct val="0"/>
              </a:spcBef>
              <a:spcAft>
                <a:spcPct val="0"/>
              </a:spcAft>
              <a:buNone/>
            </a:pPr>
            <a:r>
              <a:rPr lang="en-US" altLang="en-US" sz="1800" b="1">
                <a:solidFill>
                  <a:srgbClr val="FFFFFF"/>
                </a:solidFill>
              </a:rPr>
              <a:t>3/4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52E87CC-0A22-9256-1347-D9529B7AF87E}"/>
              </a:ext>
            </a:extLst>
          </p:cNvPr>
          <p:cNvSpPr>
            <a:spLocks noGrp="1" noChangeArrowheads="1"/>
          </p:cNvSpPr>
          <p:nvPr>
            <p:ph type="ctrTitle"/>
          </p:nvPr>
        </p:nvSpPr>
        <p:spPr>
          <a:xfrm>
            <a:off x="1981200" y="0"/>
            <a:ext cx="7924800" cy="1371600"/>
          </a:xfrm>
        </p:spPr>
        <p:txBody>
          <a:bodyPr anchor="ctr"/>
          <a:lstStyle/>
          <a:p>
            <a:pPr eaLnBrk="1" hangingPunct="1"/>
            <a:r>
              <a:rPr lang="en-US" altLang="en-US" sz="3600"/>
              <a:t>17 主手所造 </a:t>
            </a:r>
            <a:br>
              <a:rPr lang="en-US" altLang="en-US" sz="3600"/>
            </a:br>
            <a:r>
              <a:rPr lang="en-US" altLang="en-US" sz="3600"/>
              <a:t>All Creatures of Our God and King</a:t>
            </a:r>
          </a:p>
        </p:txBody>
      </p:sp>
      <p:sp>
        <p:nvSpPr>
          <p:cNvPr id="7171" name="Rectangle 3">
            <a:extLst>
              <a:ext uri="{FF2B5EF4-FFF2-40B4-BE49-F238E27FC236}">
                <a16:creationId xmlns:a16="http://schemas.microsoft.com/office/drawing/2014/main" id="{67CB2F00-53AF-3E4A-AD19-4C8958DA836B}"/>
              </a:ext>
            </a:extLst>
          </p:cNvPr>
          <p:cNvSpPr>
            <a:spLocks noGrp="1" noChangeArrowheads="1"/>
          </p:cNvSpPr>
          <p:nvPr>
            <p:ph type="subTitle" idx="1"/>
          </p:nvPr>
        </p:nvSpPr>
        <p:spPr>
          <a:xfrm>
            <a:off x="1905000" y="1524000"/>
            <a:ext cx="8458200" cy="5029200"/>
          </a:xfrm>
        </p:spPr>
        <p:txBody>
          <a:bodyPr/>
          <a:lstStyle/>
          <a:p>
            <a:pPr eaLnBrk="1" hangingPunct="1"/>
            <a:r>
              <a:rPr lang="zh-CN" altLang="en-US" sz="3600" b="1"/>
              <a:t>世人饱受痛苦忧惊</a:t>
            </a:r>
          </a:p>
          <a:p>
            <a:pPr eaLnBrk="1" hangingPunct="1"/>
            <a:r>
              <a:rPr lang="zh-CN" altLang="en-US" sz="3600" b="1"/>
              <a:t>速将忧虑卸给真神</a:t>
            </a:r>
          </a:p>
          <a:p>
            <a:pPr eaLnBrk="1" hangingPunct="1"/>
            <a:r>
              <a:rPr lang="zh-CN" altLang="en-US" sz="3600" b="1"/>
              <a:t>赞美真神 赞美真神</a:t>
            </a:r>
          </a:p>
          <a:p>
            <a:pPr eaLnBrk="1" hangingPunct="1"/>
            <a:r>
              <a:rPr lang="zh-CN" altLang="en-US" sz="3600" b="1"/>
              <a:t>哈利路亚 哈利路亚 哈利路亚</a:t>
            </a:r>
            <a:endParaRPr lang="en-US" altLang="zh-CN" sz="3600" b="1"/>
          </a:p>
          <a:p>
            <a:pPr eaLnBrk="1" hangingPunct="1"/>
            <a:r>
              <a:rPr lang="en-US" altLang="en-US" sz="3600" b="1"/>
              <a:t>Ye who long pain and sorrow bear</a:t>
            </a:r>
          </a:p>
          <a:p>
            <a:pPr eaLnBrk="1" hangingPunct="1"/>
            <a:r>
              <a:rPr lang="en-US" altLang="en-US" sz="3600" b="1"/>
              <a:t>Praise God and on Him cast your care</a:t>
            </a:r>
          </a:p>
          <a:p>
            <a:pPr eaLnBrk="1" hangingPunct="1"/>
            <a:r>
              <a:rPr lang="en-US" altLang="en-US" sz="3600" b="1"/>
              <a:t>O praise Him O praise Him</a:t>
            </a:r>
          </a:p>
          <a:p>
            <a:pPr eaLnBrk="1" hangingPunct="1"/>
            <a:r>
              <a:rPr lang="en-US" altLang="en-US" sz="3600" b="1"/>
              <a:t>Alleluia Alleluia Alleluia</a:t>
            </a:r>
          </a:p>
        </p:txBody>
      </p:sp>
      <p:sp>
        <p:nvSpPr>
          <p:cNvPr id="7172" name="AutoShape 4">
            <a:extLst>
              <a:ext uri="{FF2B5EF4-FFF2-40B4-BE49-F238E27FC236}">
                <a16:creationId xmlns:a16="http://schemas.microsoft.com/office/drawing/2014/main" id="{C222B072-12BC-F720-8CB7-7593D9E70262}"/>
              </a:ext>
            </a:extLst>
          </p:cNvPr>
          <p:cNvSpPr>
            <a:spLocks noChangeArrowheads="1"/>
          </p:cNvSpPr>
          <p:nvPr/>
        </p:nvSpPr>
        <p:spPr bwMode="auto">
          <a:xfrm>
            <a:off x="1524000" y="1524000"/>
            <a:ext cx="762000" cy="457200"/>
          </a:xfrm>
          <a:prstGeom prst="horizontalScroll">
            <a:avLst>
              <a:gd name="adj" fmla="val 12500"/>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1pPr>
            <a:lvl2pPr marL="742950" indent="-28575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2pPr>
            <a:lvl3pPr marL="11430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3pPr>
            <a:lvl4pPr marL="16002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4pPr>
            <a:lvl5pPr marL="2057400" indent="-228600">
              <a:spcBef>
                <a:spcPct val="20000"/>
              </a:spcBef>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PMingLiU" panose="02020500000000000000" pitchFamily="18" charset="-120"/>
                <a:ea typeface="PMingLiU" panose="02020500000000000000" pitchFamily="18" charset="-120"/>
                <a:cs typeface="Arial" panose="020B0604020202020204" pitchFamily="34" charset="0"/>
              </a:defRPr>
            </a:lvl9pPr>
          </a:lstStyle>
          <a:p>
            <a:pPr algn="ctr" defTabSz="914400" fontAlgn="base">
              <a:spcBef>
                <a:spcPct val="0"/>
              </a:spcBef>
              <a:spcAft>
                <a:spcPct val="0"/>
              </a:spcAft>
              <a:buNone/>
            </a:pPr>
            <a:r>
              <a:rPr lang="en-US" altLang="en-US" sz="1800" b="1">
                <a:solidFill>
                  <a:srgbClr val="FFFFFF"/>
                </a:solidFill>
              </a:rPr>
              <a:t>3/4</a:t>
            </a:r>
          </a:p>
        </p:txBody>
      </p:sp>
    </p:spTree>
  </p:cSld>
  <p:clrMapOvr>
    <a:masterClrMapping/>
  </p:clrMapOvr>
</p:sld>
</file>

<file path=ppt/theme/theme1.xml><?xml version="1.0" encoding="utf-8"?>
<a:theme xmlns:a="http://schemas.openxmlformats.org/drawingml/2006/main" name="Office 2013 - 2022 主題">
  <a:themeElements>
    <a:clrScheme name="Office 2013 - 2022 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4.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Microsoft YaHei"/>
        <a:ea typeface=""/>
        <a:cs typeface=""/>
      </a:majorFont>
      <a:minorFont>
        <a:latin typeface="Microsoft YaHe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PMingLiU"/>
        <a:ea typeface="PMingLiU"/>
        <a:cs typeface="Arial"/>
      </a:majorFont>
      <a:minorFont>
        <a:latin typeface="PMingLiU"/>
        <a:ea typeface="PMingLiU"/>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
      <a:dk1>
        <a:srgbClr val="FFFFFF"/>
      </a:dk1>
      <a:lt1>
        <a:srgbClr val="000000"/>
      </a:lt1>
      <a:dk2>
        <a:srgbClr val="000000"/>
      </a:dk2>
      <a:lt2>
        <a:srgbClr val="808080"/>
      </a:lt2>
      <a:accent1>
        <a:srgbClr val="00CC99"/>
      </a:accent1>
      <a:accent2>
        <a:srgbClr val="3333CC"/>
      </a:accent2>
      <a:accent3>
        <a:srgbClr val="AAAAAA"/>
      </a:accent3>
      <a:accent4>
        <a:srgbClr val="DCDCDC"/>
      </a:accent4>
      <a:accent5>
        <a:srgbClr val="AAE2CA"/>
      </a:accent5>
      <a:accent6>
        <a:srgbClr val="2D2DB7"/>
      </a:accent6>
      <a:hlink>
        <a:srgbClr val="CCCCFF"/>
      </a:hlink>
      <a:folHlink>
        <a:srgbClr val="B2B2B2"/>
      </a:folHlink>
    </a:clrScheme>
    <a:fontScheme na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598</TotalTime>
  <Words>1946</Words>
  <Application>Microsoft Office PowerPoint</Application>
  <PresentationFormat>Widescreen</PresentationFormat>
  <Paragraphs>168</Paragraphs>
  <Slides>33</Slides>
  <Notes>2</Notes>
  <HiddenSlides>0</HiddenSlides>
  <MMClips>6</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33</vt:i4>
      </vt:variant>
    </vt:vector>
  </HeadingPairs>
  <TitlesOfParts>
    <vt:vector size="58" baseType="lpstr">
      <vt:lpstr>AvenirNext LT Pro Medium</vt:lpstr>
      <vt:lpstr>DejaVu Sans</vt:lpstr>
      <vt:lpstr>FangSong</vt:lpstr>
      <vt:lpstr>KaiTi</vt:lpstr>
      <vt:lpstr>Microsoft YaHei</vt:lpstr>
      <vt:lpstr>Microsoft YaHei Light</vt:lpstr>
      <vt:lpstr>Microsoft YaHei UI</vt:lpstr>
      <vt:lpstr>PMingLiU</vt:lpstr>
      <vt:lpstr>PMingLiU</vt:lpstr>
      <vt:lpstr>方正琥珀简体</vt:lpstr>
      <vt:lpstr>Aptos</vt:lpstr>
      <vt:lpstr>Arial</vt:lpstr>
      <vt:lpstr>Avenir Next LT Pro</vt:lpstr>
      <vt:lpstr>Calibri</vt:lpstr>
      <vt:lpstr>Calibri Light</vt:lpstr>
      <vt:lpstr>Constantia</vt:lpstr>
      <vt:lpstr>Lucida Handwriting</vt:lpstr>
      <vt:lpstr>Sylfaen</vt:lpstr>
      <vt:lpstr>Times New Roman</vt:lpstr>
      <vt:lpstr>Office 2013 - 2022 主題</vt:lpstr>
      <vt:lpstr>Default Design</vt:lpstr>
      <vt:lpstr>Office</vt:lpstr>
      <vt:lpstr>ExploreVTI</vt:lpstr>
      <vt:lpstr>1_Default Design</vt:lpstr>
      <vt:lpstr>2_Default Design</vt:lpstr>
      <vt:lpstr>聚會即將開始 Service is about to begin  預備心迎見神  Prepare heart to meet with God </vt:lpstr>
      <vt:lpstr>PowerPoint Presentation</vt:lpstr>
      <vt:lpstr>PowerPoint Presentation</vt:lpstr>
      <vt:lpstr>17 主手所造  All Creatures of Our God and King</vt:lpstr>
      <vt:lpstr>17 主手所造  All Creatures of Our God and King</vt:lpstr>
      <vt:lpstr>17 主手所造  All Creatures of Our God and King</vt:lpstr>
      <vt:lpstr>17 主手所造  All Creatures of Our God and King</vt:lpstr>
      <vt:lpstr>17 主手所造  All Creatures of Our God and King</vt:lpstr>
      <vt:lpstr>17 主手所造  All Creatures of Our God and King</vt:lpstr>
      <vt:lpstr>17 主手所造  All Creatures of Our God and King</vt:lpstr>
      <vt:lpstr>17 主手所造  All Creatures of Our God and King</vt:lpstr>
      <vt:lpstr>PowerPoint Presentation</vt:lpstr>
      <vt:lpstr> </vt:lpstr>
      <vt:lpstr> </vt:lpstr>
      <vt:lpstr>獻  詩 Praise</vt:lpstr>
      <vt:lpstr>PowerPoint Presentation</vt:lpstr>
      <vt:lpstr>使徒信经  The Apostles' Creed </vt:lpstr>
      <vt:lpstr>  使徒信经 The Apostles' Creed  1. 我信上帝，全能的父， 創造天地的主。 2. 我信我主耶穌基督，上帝的獨生子； 3. 因著聖靈感孕，從童貞女馬利亞所生； 4. 在本丟彼拉多手下受難，被釘在十字架上，受死，埋葬； 5. 降在陰間；第三天從死里復活； 6. 他升天，坐在全能父上帝的右邊； 7. 將來必從那里降臨，審判活人，死人。 8. 我信聖靈； 9. 我信聖而公之教會；我信聖徒相通； 10. 我信罪得赦免， 11. 我信身體復活； 12. 我信永生。阿們！ </vt:lpstr>
      <vt:lpstr>The Apostles' Creed 1. I believe in God, the Father almighty, creator of heaven and earth. 2. I believe in Jesus Christ, his only Son, our Lord; 3. who was conceived by the Holy Spirit and born of the virgin Mary; 4. he suffered under Pontius Pilate, was crucified, died, and was buried; 5. he descended to hell; the third day he rose again from the dead; 6. he ascended to heaven and is seated at the right hand of God the Father almighty; 7. from there he will come to judge the living and the dead. 8. I believe in the Holy Spirit, 9. the holy and universal church, the communion of saints, 10. the forgiveness of sins, 11. the resurrection of the body, 12. and the life everlasting. Amen.  </vt:lpstr>
      <vt:lpstr>“时刻准备好”的日常生活 A Daily Life of Being Always Ready  </vt:lpstr>
      <vt:lpstr>PowerPoint Presentation</vt:lpstr>
      <vt:lpstr>PowerPoint Presentation</vt:lpstr>
      <vt:lpstr>PowerPoint Presentation</vt:lpstr>
      <vt:lpstr>PowerPoint Presentation</vt:lpstr>
      <vt:lpstr>PowerPoint Presentation</vt:lpstr>
      <vt:lpstr>Second YouTube Song</vt:lpstr>
      <vt:lpstr>PowerPoint Presentation</vt:lpstr>
      <vt:lpstr>Membership qualification revision</vt:lpstr>
      <vt:lpstr>Membership qualification revision</vt:lpstr>
      <vt:lpstr>Third YouTube Song</vt:lpstr>
      <vt:lpstr>祝福  Benediction                   </vt:lpstr>
      <vt:lpstr>殿       樂 Postlude （請靜默至殿樂結束）   Please remain quietly seated until postlude is ended </vt:lpstr>
      <vt:lpstr>主日学 Sunday School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Jacob</dc:creator>
  <cp:lastModifiedBy>worship tech</cp:lastModifiedBy>
  <cp:revision>8</cp:revision>
  <dcterms:created xsi:type="dcterms:W3CDTF">2024-10-25T13:13:56Z</dcterms:created>
  <dcterms:modified xsi:type="dcterms:W3CDTF">2026-05-30T18:48:42Z</dcterms:modified>
</cp:coreProperties>
</file>