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82" r:id="rId4"/>
    <p:sldId id="283" r:id="rId5"/>
    <p:sldId id="295" r:id="rId6"/>
    <p:sldId id="279" r:id="rId7"/>
    <p:sldId id="296" r:id="rId8"/>
    <p:sldId id="258" r:id="rId9"/>
    <p:sldId id="294" r:id="rId10"/>
    <p:sldId id="259" r:id="rId11"/>
    <p:sldId id="260" r:id="rId12"/>
    <p:sldId id="285" r:id="rId13"/>
    <p:sldId id="286" r:id="rId14"/>
    <p:sldId id="284" r:id="rId15"/>
    <p:sldId id="261" r:id="rId16"/>
    <p:sldId id="287" r:id="rId17"/>
    <p:sldId id="262" r:id="rId18"/>
    <p:sldId id="266" r:id="rId19"/>
    <p:sldId id="288" r:id="rId20"/>
    <p:sldId id="267" r:id="rId21"/>
    <p:sldId id="268" r:id="rId22"/>
    <p:sldId id="289" r:id="rId23"/>
    <p:sldId id="270" r:id="rId24"/>
    <p:sldId id="271" r:id="rId25"/>
    <p:sldId id="272" r:id="rId26"/>
    <p:sldId id="273" r:id="rId27"/>
    <p:sldId id="277" r:id="rId28"/>
    <p:sldId id="263" r:id="rId29"/>
    <p:sldId id="293" r:id="rId30"/>
    <p:sldId id="264" r:id="rId31"/>
    <p:sldId id="265" r:id="rId32"/>
    <p:sldId id="290" r:id="rId33"/>
    <p:sldId id="292" r:id="rId34"/>
    <p:sldId id="276" r:id="rId35"/>
    <p:sldId id="291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FE5321-C33A-4922-B5C5-5F08C17B33FF}" v="84" dt="2026-05-31T04:03:44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1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 Chau" userId="a3063fb8769b87c0" providerId="LiveId" clId="{A4E0C8BB-567E-4B16-BF30-BD65996C002A}"/>
    <pc:docChg chg="undo custSel addSld delSld modSld sldOrd">
      <pc:chgData name="Ed Chau" userId="a3063fb8769b87c0" providerId="LiveId" clId="{A4E0C8BB-567E-4B16-BF30-BD65996C002A}" dt="2026-05-31T04:15:45.394" v="3009" actId="6549"/>
      <pc:docMkLst>
        <pc:docMk/>
      </pc:docMkLst>
      <pc:sldChg chg="modSp mod">
        <pc:chgData name="Ed Chau" userId="a3063fb8769b87c0" providerId="LiveId" clId="{A4E0C8BB-567E-4B16-BF30-BD65996C002A}" dt="2026-05-31T02:34:38.711" v="2827" actId="207"/>
        <pc:sldMkLst>
          <pc:docMk/>
          <pc:sldMk cId="2414388837" sldId="257"/>
        </pc:sldMkLst>
        <pc:spChg chg="mod">
          <ac:chgData name="Ed Chau" userId="a3063fb8769b87c0" providerId="LiveId" clId="{A4E0C8BB-567E-4B16-BF30-BD65996C002A}" dt="2026-05-31T02:34:38.711" v="2827" actId="207"/>
          <ac:spMkLst>
            <pc:docMk/>
            <pc:sldMk cId="2414388837" sldId="257"/>
            <ac:spMk id="2" creationId="{5015105D-3C5D-4EC5-3FDB-585F2C962E79}"/>
          </ac:spMkLst>
        </pc:spChg>
      </pc:sldChg>
      <pc:sldChg chg="modSp mod">
        <pc:chgData name="Ed Chau" userId="a3063fb8769b87c0" providerId="LiveId" clId="{A4E0C8BB-567E-4B16-BF30-BD65996C002A}" dt="2026-05-31T03:57:04.282" v="2912" actId="6549"/>
        <pc:sldMkLst>
          <pc:docMk/>
          <pc:sldMk cId="3642408305" sldId="258"/>
        </pc:sldMkLst>
        <pc:spChg chg="mod">
          <ac:chgData name="Ed Chau" userId="a3063fb8769b87c0" providerId="LiveId" clId="{A4E0C8BB-567E-4B16-BF30-BD65996C002A}" dt="2026-05-31T03:57:04.282" v="2912" actId="6549"/>
          <ac:spMkLst>
            <pc:docMk/>
            <pc:sldMk cId="3642408305" sldId="258"/>
            <ac:spMk id="2" creationId="{F3E65921-A6F3-4109-28C0-7630F606633E}"/>
          </ac:spMkLst>
        </pc:spChg>
      </pc:sldChg>
      <pc:sldChg chg="modSp mod">
        <pc:chgData name="Ed Chau" userId="a3063fb8769b87c0" providerId="LiveId" clId="{A4E0C8BB-567E-4B16-BF30-BD65996C002A}" dt="2026-05-31T03:59:06.134" v="2924" actId="20577"/>
        <pc:sldMkLst>
          <pc:docMk/>
          <pc:sldMk cId="314322836" sldId="259"/>
        </pc:sldMkLst>
        <pc:spChg chg="mod">
          <ac:chgData name="Ed Chau" userId="a3063fb8769b87c0" providerId="LiveId" clId="{A4E0C8BB-567E-4B16-BF30-BD65996C002A}" dt="2026-05-31T03:59:06.134" v="2924" actId="20577"/>
          <ac:spMkLst>
            <pc:docMk/>
            <pc:sldMk cId="314322836" sldId="259"/>
            <ac:spMk id="2" creationId="{DF12F401-C1EF-5AFE-89A5-680F4EC37038}"/>
          </ac:spMkLst>
        </pc:spChg>
      </pc:sldChg>
      <pc:sldChg chg="modSp mod">
        <pc:chgData name="Ed Chau" userId="a3063fb8769b87c0" providerId="LiveId" clId="{A4E0C8BB-567E-4B16-BF30-BD65996C002A}" dt="2026-05-31T02:37:19.046" v="2832" actId="207"/>
        <pc:sldMkLst>
          <pc:docMk/>
          <pc:sldMk cId="965485638" sldId="260"/>
        </pc:sldMkLst>
        <pc:spChg chg="mod">
          <ac:chgData name="Ed Chau" userId="a3063fb8769b87c0" providerId="LiveId" clId="{A4E0C8BB-567E-4B16-BF30-BD65996C002A}" dt="2026-05-31T02:37:19.046" v="2832" actId="207"/>
          <ac:spMkLst>
            <pc:docMk/>
            <pc:sldMk cId="965485638" sldId="260"/>
            <ac:spMk id="2" creationId="{543FB966-26A4-6060-01EB-56A5706DBCF5}"/>
          </ac:spMkLst>
        </pc:spChg>
      </pc:sldChg>
      <pc:sldChg chg="modSp mod">
        <pc:chgData name="Ed Chau" userId="a3063fb8769b87c0" providerId="LiveId" clId="{A4E0C8BB-567E-4B16-BF30-BD65996C002A}" dt="2026-05-31T04:03:44.761" v="2931"/>
        <pc:sldMkLst>
          <pc:docMk/>
          <pc:sldMk cId="3578409889" sldId="261"/>
        </pc:sldMkLst>
        <pc:spChg chg="mod">
          <ac:chgData name="Ed Chau" userId="a3063fb8769b87c0" providerId="LiveId" clId="{A4E0C8BB-567E-4B16-BF30-BD65996C002A}" dt="2026-05-31T04:03:44.761" v="2931"/>
          <ac:spMkLst>
            <pc:docMk/>
            <pc:sldMk cId="3578409889" sldId="261"/>
            <ac:spMk id="2" creationId="{61E44C49-7F16-C570-AD26-C67B763D2B6E}"/>
          </ac:spMkLst>
        </pc:spChg>
      </pc:sldChg>
      <pc:sldChg chg="modSp mod">
        <pc:chgData name="Ed Chau" userId="a3063fb8769b87c0" providerId="LiveId" clId="{A4E0C8BB-567E-4B16-BF30-BD65996C002A}" dt="2026-05-31T04:04:33.915" v="2932" actId="20577"/>
        <pc:sldMkLst>
          <pc:docMk/>
          <pc:sldMk cId="2480197835" sldId="262"/>
        </pc:sldMkLst>
        <pc:spChg chg="mod">
          <ac:chgData name="Ed Chau" userId="a3063fb8769b87c0" providerId="LiveId" clId="{A4E0C8BB-567E-4B16-BF30-BD65996C002A}" dt="2026-05-31T04:04:33.915" v="2932" actId="20577"/>
          <ac:spMkLst>
            <pc:docMk/>
            <pc:sldMk cId="2480197835" sldId="262"/>
            <ac:spMk id="2" creationId="{6F78ABD4-6C28-3146-4DA9-D8194E6E5C9D}"/>
          </ac:spMkLst>
        </pc:spChg>
      </pc:sldChg>
      <pc:sldChg chg="modSp mod">
        <pc:chgData name="Ed Chau" userId="a3063fb8769b87c0" providerId="LiveId" clId="{A4E0C8BB-567E-4B16-BF30-BD65996C002A}" dt="2026-05-31T04:14:34.027" v="2996" actId="207"/>
        <pc:sldMkLst>
          <pc:docMk/>
          <pc:sldMk cId="3598085040" sldId="263"/>
        </pc:sldMkLst>
        <pc:spChg chg="mod">
          <ac:chgData name="Ed Chau" userId="a3063fb8769b87c0" providerId="LiveId" clId="{A4E0C8BB-567E-4B16-BF30-BD65996C002A}" dt="2026-05-31T04:14:34.027" v="2996" actId="207"/>
          <ac:spMkLst>
            <pc:docMk/>
            <pc:sldMk cId="3598085040" sldId="263"/>
            <ac:spMk id="2" creationId="{DB813E7C-F6C1-6FCA-B752-212748FF3135}"/>
          </ac:spMkLst>
        </pc:spChg>
      </pc:sldChg>
      <pc:sldChg chg="modSp mod">
        <pc:chgData name="Ed Chau" userId="a3063fb8769b87c0" providerId="LiveId" clId="{A4E0C8BB-567E-4B16-BF30-BD65996C002A}" dt="2026-05-31T04:15:45.394" v="3009" actId="6549"/>
        <pc:sldMkLst>
          <pc:docMk/>
          <pc:sldMk cId="4241455212" sldId="264"/>
        </pc:sldMkLst>
        <pc:spChg chg="mod">
          <ac:chgData name="Ed Chau" userId="a3063fb8769b87c0" providerId="LiveId" clId="{A4E0C8BB-567E-4B16-BF30-BD65996C002A}" dt="2026-05-31T04:15:45.394" v="3009" actId="6549"/>
          <ac:spMkLst>
            <pc:docMk/>
            <pc:sldMk cId="4241455212" sldId="264"/>
            <ac:spMk id="2" creationId="{D2B0DDF5-328C-7278-5F4E-430E5C6D3B24}"/>
          </ac:spMkLst>
        </pc:spChg>
      </pc:sldChg>
      <pc:sldChg chg="modSp mod">
        <pc:chgData name="Ed Chau" userId="a3063fb8769b87c0" providerId="LiveId" clId="{A4E0C8BB-567E-4B16-BF30-BD65996C002A}" dt="2026-05-31T02:09:27.334" v="2598" actId="207"/>
        <pc:sldMkLst>
          <pc:docMk/>
          <pc:sldMk cId="2349779382" sldId="265"/>
        </pc:sldMkLst>
        <pc:spChg chg="mod">
          <ac:chgData name="Ed Chau" userId="a3063fb8769b87c0" providerId="LiveId" clId="{A4E0C8BB-567E-4B16-BF30-BD65996C002A}" dt="2026-05-31T02:09:27.334" v="2598" actId="207"/>
          <ac:spMkLst>
            <pc:docMk/>
            <pc:sldMk cId="2349779382" sldId="265"/>
            <ac:spMk id="2" creationId="{57FBC76E-4909-38F2-2F99-CDD9A13B77C9}"/>
          </ac:spMkLst>
        </pc:spChg>
      </pc:sldChg>
      <pc:sldChg chg="modSp add mod">
        <pc:chgData name="Ed Chau" userId="a3063fb8769b87c0" providerId="LiveId" clId="{A4E0C8BB-567E-4B16-BF30-BD65996C002A}" dt="2026-05-31T02:39:28.521" v="2836" actId="207"/>
        <pc:sldMkLst>
          <pc:docMk/>
          <pc:sldMk cId="3606235199" sldId="266"/>
        </pc:sldMkLst>
        <pc:spChg chg="mod">
          <ac:chgData name="Ed Chau" userId="a3063fb8769b87c0" providerId="LiveId" clId="{A4E0C8BB-567E-4B16-BF30-BD65996C002A}" dt="2026-05-31T02:39:28.521" v="2836" actId="207"/>
          <ac:spMkLst>
            <pc:docMk/>
            <pc:sldMk cId="3606235199" sldId="266"/>
            <ac:spMk id="2" creationId="{5988090D-F0B4-9722-248E-8E45F0D8E48D}"/>
          </ac:spMkLst>
        </pc:spChg>
      </pc:sldChg>
      <pc:sldChg chg="modSp add mod ord">
        <pc:chgData name="Ed Chau" userId="a3063fb8769b87c0" providerId="LiveId" clId="{A4E0C8BB-567E-4B16-BF30-BD65996C002A}" dt="2026-05-31T04:10:01.879" v="2969" actId="20577"/>
        <pc:sldMkLst>
          <pc:docMk/>
          <pc:sldMk cId="2864399821" sldId="267"/>
        </pc:sldMkLst>
        <pc:spChg chg="mod">
          <ac:chgData name="Ed Chau" userId="a3063fb8769b87c0" providerId="LiveId" clId="{A4E0C8BB-567E-4B16-BF30-BD65996C002A}" dt="2026-05-31T04:10:01.879" v="2969" actId="20577"/>
          <ac:spMkLst>
            <pc:docMk/>
            <pc:sldMk cId="2864399821" sldId="267"/>
            <ac:spMk id="2" creationId="{EBFC5405-B90B-9C06-7396-4936380CABE3}"/>
          </ac:spMkLst>
        </pc:spChg>
      </pc:sldChg>
      <pc:sldChg chg="modSp add mod ord">
        <pc:chgData name="Ed Chau" userId="a3063fb8769b87c0" providerId="LiveId" clId="{A4E0C8BB-567E-4B16-BF30-BD65996C002A}" dt="2026-05-31T02:41:39.127" v="2845" actId="207"/>
        <pc:sldMkLst>
          <pc:docMk/>
          <pc:sldMk cId="2270170263" sldId="268"/>
        </pc:sldMkLst>
        <pc:spChg chg="mod">
          <ac:chgData name="Ed Chau" userId="a3063fb8769b87c0" providerId="LiveId" clId="{A4E0C8BB-567E-4B16-BF30-BD65996C002A}" dt="2026-05-31T02:41:39.127" v="2845" actId="207"/>
          <ac:spMkLst>
            <pc:docMk/>
            <pc:sldMk cId="2270170263" sldId="268"/>
            <ac:spMk id="2" creationId="{896A06AA-2AC3-1526-BA98-EB5809EB4343}"/>
          </ac:spMkLst>
        </pc:spChg>
      </pc:sldChg>
      <pc:sldChg chg="new del">
        <pc:chgData name="Ed Chau" userId="a3063fb8769b87c0" providerId="LiveId" clId="{A4E0C8BB-567E-4B16-BF30-BD65996C002A}" dt="2026-05-31T02:44:29.879" v="2858" actId="47"/>
        <pc:sldMkLst>
          <pc:docMk/>
          <pc:sldMk cId="2589987139" sldId="269"/>
        </pc:sldMkLst>
      </pc:sldChg>
      <pc:sldChg chg="modSp add mod ord">
        <pc:chgData name="Ed Chau" userId="a3063fb8769b87c0" providerId="LiveId" clId="{A4E0C8BB-567E-4B16-BF30-BD65996C002A}" dt="2026-05-31T04:11:03.060" v="2972" actId="20577"/>
        <pc:sldMkLst>
          <pc:docMk/>
          <pc:sldMk cId="3438554301" sldId="270"/>
        </pc:sldMkLst>
        <pc:spChg chg="mod">
          <ac:chgData name="Ed Chau" userId="a3063fb8769b87c0" providerId="LiveId" clId="{A4E0C8BB-567E-4B16-BF30-BD65996C002A}" dt="2026-05-31T04:11:03.060" v="2972" actId="20577"/>
          <ac:spMkLst>
            <pc:docMk/>
            <pc:sldMk cId="3438554301" sldId="270"/>
            <ac:spMk id="2" creationId="{2FA274A7-CC31-2D59-58A9-67E35F809F27}"/>
          </ac:spMkLst>
        </pc:spChg>
      </pc:sldChg>
      <pc:sldChg chg="modSp add mod ord">
        <pc:chgData name="Ed Chau" userId="a3063fb8769b87c0" providerId="LiveId" clId="{A4E0C8BB-567E-4B16-BF30-BD65996C002A}" dt="2026-05-31T04:09:15.842" v="2939" actId="20577"/>
        <pc:sldMkLst>
          <pc:docMk/>
          <pc:sldMk cId="26429873" sldId="271"/>
        </pc:sldMkLst>
        <pc:spChg chg="mod">
          <ac:chgData name="Ed Chau" userId="a3063fb8769b87c0" providerId="LiveId" clId="{A4E0C8BB-567E-4B16-BF30-BD65996C002A}" dt="2026-05-31T04:09:15.842" v="2939" actId="20577"/>
          <ac:spMkLst>
            <pc:docMk/>
            <pc:sldMk cId="26429873" sldId="271"/>
            <ac:spMk id="2" creationId="{901080FD-C257-1C0F-8A83-9AED1D0D7572}"/>
          </ac:spMkLst>
        </pc:spChg>
      </pc:sldChg>
      <pc:sldChg chg="modSp add mod ord">
        <pc:chgData name="Ed Chau" userId="a3063fb8769b87c0" providerId="LiveId" clId="{A4E0C8BB-567E-4B16-BF30-BD65996C002A}" dt="2026-05-31T04:12:32.883" v="2989" actId="207"/>
        <pc:sldMkLst>
          <pc:docMk/>
          <pc:sldMk cId="3860874920" sldId="272"/>
        </pc:sldMkLst>
        <pc:spChg chg="mod">
          <ac:chgData name="Ed Chau" userId="a3063fb8769b87c0" providerId="LiveId" clId="{A4E0C8BB-567E-4B16-BF30-BD65996C002A}" dt="2026-05-31T04:12:32.883" v="2989" actId="207"/>
          <ac:spMkLst>
            <pc:docMk/>
            <pc:sldMk cId="3860874920" sldId="272"/>
            <ac:spMk id="2" creationId="{5B55E744-21F4-44BB-8CFF-3B795A05CB9A}"/>
          </ac:spMkLst>
        </pc:spChg>
      </pc:sldChg>
      <pc:sldChg chg="modSp add mod ord">
        <pc:chgData name="Ed Chau" userId="a3063fb8769b87c0" providerId="LiveId" clId="{A4E0C8BB-567E-4B16-BF30-BD65996C002A}" dt="2026-05-31T02:44:25.094" v="2857" actId="207"/>
        <pc:sldMkLst>
          <pc:docMk/>
          <pc:sldMk cId="723138669" sldId="273"/>
        </pc:sldMkLst>
        <pc:spChg chg="mod">
          <ac:chgData name="Ed Chau" userId="a3063fb8769b87c0" providerId="LiveId" clId="{A4E0C8BB-567E-4B16-BF30-BD65996C002A}" dt="2026-05-31T02:44:25.094" v="2857" actId="207"/>
          <ac:spMkLst>
            <pc:docMk/>
            <pc:sldMk cId="723138669" sldId="273"/>
            <ac:spMk id="2" creationId="{3DE6F17E-1552-3C58-1571-C47BD5580DD3}"/>
          </ac:spMkLst>
        </pc:spChg>
      </pc:sldChg>
      <pc:sldChg chg="new del">
        <pc:chgData name="Ed Chau" userId="a3063fb8769b87c0" providerId="LiveId" clId="{A4E0C8BB-567E-4B16-BF30-BD65996C002A}" dt="2026-05-31T02:47:20.134" v="2876" actId="47"/>
        <pc:sldMkLst>
          <pc:docMk/>
          <pc:sldMk cId="3687659779" sldId="274"/>
        </pc:sldMkLst>
      </pc:sldChg>
      <pc:sldChg chg="new del">
        <pc:chgData name="Ed Chau" userId="a3063fb8769b87c0" providerId="LiveId" clId="{A4E0C8BB-567E-4B16-BF30-BD65996C002A}" dt="2026-05-31T02:47:46.864" v="2878" actId="47"/>
        <pc:sldMkLst>
          <pc:docMk/>
          <pc:sldMk cId="2140918853" sldId="275"/>
        </pc:sldMkLst>
      </pc:sldChg>
      <pc:sldChg chg="modSp add mod">
        <pc:chgData name="Ed Chau" userId="a3063fb8769b87c0" providerId="LiveId" clId="{A4E0C8BB-567E-4B16-BF30-BD65996C002A}" dt="2026-05-31T02:48:49.427" v="2884" actId="20577"/>
        <pc:sldMkLst>
          <pc:docMk/>
          <pc:sldMk cId="589067284" sldId="276"/>
        </pc:sldMkLst>
        <pc:spChg chg="mod">
          <ac:chgData name="Ed Chau" userId="a3063fb8769b87c0" providerId="LiveId" clId="{A4E0C8BB-567E-4B16-BF30-BD65996C002A}" dt="2026-05-31T02:48:49.427" v="2884" actId="20577"/>
          <ac:spMkLst>
            <pc:docMk/>
            <pc:sldMk cId="589067284" sldId="276"/>
            <ac:spMk id="2" creationId="{09A13695-F5B9-5630-5635-CE3741ABCD00}"/>
          </ac:spMkLst>
        </pc:spChg>
      </pc:sldChg>
      <pc:sldChg chg="modSp add mod ord">
        <pc:chgData name="Ed Chau" userId="a3063fb8769b87c0" providerId="LiveId" clId="{A4E0C8BB-567E-4B16-BF30-BD65996C002A}" dt="2026-05-31T04:13:48.858" v="2991" actId="5793"/>
        <pc:sldMkLst>
          <pc:docMk/>
          <pc:sldMk cId="3637114991" sldId="277"/>
        </pc:sldMkLst>
        <pc:spChg chg="mod">
          <ac:chgData name="Ed Chau" userId="a3063fb8769b87c0" providerId="LiveId" clId="{A4E0C8BB-567E-4B16-BF30-BD65996C002A}" dt="2026-05-31T04:13:48.858" v="2991" actId="5793"/>
          <ac:spMkLst>
            <pc:docMk/>
            <pc:sldMk cId="3637114991" sldId="277"/>
            <ac:spMk id="2" creationId="{0CA5441A-10E8-6C94-95D6-287F5312E82D}"/>
          </ac:spMkLst>
        </pc:spChg>
      </pc:sldChg>
      <pc:sldChg chg="modSp add del mod">
        <pc:chgData name="Ed Chau" userId="a3063fb8769b87c0" providerId="LiveId" clId="{A4E0C8BB-567E-4B16-BF30-BD65996C002A}" dt="2026-05-31T02:27:23.468" v="2750" actId="47"/>
        <pc:sldMkLst>
          <pc:docMk/>
          <pc:sldMk cId="2393410390" sldId="278"/>
        </pc:sldMkLst>
      </pc:sldChg>
      <pc:sldChg chg="modSp add mod ord">
        <pc:chgData name="Ed Chau" userId="a3063fb8769b87c0" providerId="LiveId" clId="{A4E0C8BB-567E-4B16-BF30-BD65996C002A}" dt="2026-05-31T03:56:05.599" v="2911"/>
        <pc:sldMkLst>
          <pc:docMk/>
          <pc:sldMk cId="2027863888" sldId="279"/>
        </pc:sldMkLst>
        <pc:spChg chg="mod">
          <ac:chgData name="Ed Chau" userId="a3063fb8769b87c0" providerId="LiveId" clId="{A4E0C8BB-567E-4B16-BF30-BD65996C002A}" dt="2026-05-28T20:56:39.784" v="1262" actId="20577"/>
          <ac:spMkLst>
            <pc:docMk/>
            <pc:sldMk cId="2027863888" sldId="279"/>
            <ac:spMk id="2" creationId="{60583DC6-C697-2DA3-9EEC-6F73B0A4080C}"/>
          </ac:spMkLst>
        </pc:spChg>
      </pc:sldChg>
      <pc:sldChg chg="new del">
        <pc:chgData name="Ed Chau" userId="a3063fb8769b87c0" providerId="LiveId" clId="{A4E0C8BB-567E-4B16-BF30-BD65996C002A}" dt="2026-05-31T02:36:44.257" v="2830" actId="47"/>
        <pc:sldMkLst>
          <pc:docMk/>
          <pc:sldMk cId="2713871277" sldId="280"/>
        </pc:sldMkLst>
      </pc:sldChg>
      <pc:sldChg chg="modSp add del mod">
        <pc:chgData name="Ed Chau" userId="a3063fb8769b87c0" providerId="LiveId" clId="{A4E0C8BB-567E-4B16-BF30-BD65996C002A}" dt="2026-05-30T23:55:38.041" v="1623" actId="47"/>
        <pc:sldMkLst>
          <pc:docMk/>
          <pc:sldMk cId="1706264798" sldId="281"/>
        </pc:sldMkLst>
        <pc:spChg chg="mod">
          <ac:chgData name="Ed Chau" userId="a3063fb8769b87c0" providerId="LiveId" clId="{A4E0C8BB-567E-4B16-BF30-BD65996C002A}" dt="2026-05-30T23:46:38.902" v="1483" actId="6549"/>
          <ac:spMkLst>
            <pc:docMk/>
            <pc:sldMk cId="1706264798" sldId="281"/>
            <ac:spMk id="2" creationId="{06A731E3-38D6-B04A-DCFE-0477BE58DCC7}"/>
          </ac:spMkLst>
        </pc:spChg>
      </pc:sldChg>
      <pc:sldChg chg="modSp add mod">
        <pc:chgData name="Ed Chau" userId="a3063fb8769b87c0" providerId="LiveId" clId="{A4E0C8BB-567E-4B16-BF30-BD65996C002A}" dt="2026-05-31T02:35:15.759" v="2828" actId="6549"/>
        <pc:sldMkLst>
          <pc:docMk/>
          <pc:sldMk cId="499521782" sldId="282"/>
        </pc:sldMkLst>
        <pc:spChg chg="mod">
          <ac:chgData name="Ed Chau" userId="a3063fb8769b87c0" providerId="LiveId" clId="{A4E0C8BB-567E-4B16-BF30-BD65996C002A}" dt="2026-05-31T02:35:15.759" v="2828" actId="6549"/>
          <ac:spMkLst>
            <pc:docMk/>
            <pc:sldMk cId="499521782" sldId="282"/>
            <ac:spMk id="2" creationId="{9FEE0E75-DCC6-03B7-8531-0228D803C5CB}"/>
          </ac:spMkLst>
        </pc:spChg>
      </pc:sldChg>
      <pc:sldChg chg="modSp add mod">
        <pc:chgData name="Ed Chau" userId="a3063fb8769b87c0" providerId="LiveId" clId="{A4E0C8BB-567E-4B16-BF30-BD65996C002A}" dt="2026-05-31T03:54:02.380" v="2908" actId="20577"/>
        <pc:sldMkLst>
          <pc:docMk/>
          <pc:sldMk cId="1255777260" sldId="283"/>
        </pc:sldMkLst>
        <pc:spChg chg="mod">
          <ac:chgData name="Ed Chau" userId="a3063fb8769b87c0" providerId="LiveId" clId="{A4E0C8BB-567E-4B16-BF30-BD65996C002A}" dt="2026-05-31T03:54:02.380" v="2908" actId="20577"/>
          <ac:spMkLst>
            <pc:docMk/>
            <pc:sldMk cId="1255777260" sldId="283"/>
            <ac:spMk id="2" creationId="{C6EBBE4B-9459-91FB-3DB2-55F8D207CA0A}"/>
          </ac:spMkLst>
        </pc:spChg>
      </pc:sldChg>
      <pc:sldChg chg="modSp add mod ord">
        <pc:chgData name="Ed Chau" userId="a3063fb8769b87c0" providerId="LiveId" clId="{A4E0C8BB-567E-4B16-BF30-BD65996C002A}" dt="2026-05-31T04:03:03.807" v="2929" actId="207"/>
        <pc:sldMkLst>
          <pc:docMk/>
          <pc:sldMk cId="3670523818" sldId="284"/>
        </pc:sldMkLst>
        <pc:spChg chg="mod">
          <ac:chgData name="Ed Chau" userId="a3063fb8769b87c0" providerId="LiveId" clId="{A4E0C8BB-567E-4B16-BF30-BD65996C002A}" dt="2026-05-31T04:03:03.807" v="2929" actId="207"/>
          <ac:spMkLst>
            <pc:docMk/>
            <pc:sldMk cId="3670523818" sldId="284"/>
            <ac:spMk id="2" creationId="{DB76EE9C-868D-38A7-0D5C-9332CFD3875F}"/>
          </ac:spMkLst>
        </pc:spChg>
      </pc:sldChg>
      <pc:sldChg chg="modSp add mod">
        <pc:chgData name="Ed Chau" userId="a3063fb8769b87c0" providerId="LiveId" clId="{A4E0C8BB-567E-4B16-BF30-BD65996C002A}" dt="2026-05-31T04:01:52.727" v="2925" actId="6549"/>
        <pc:sldMkLst>
          <pc:docMk/>
          <pc:sldMk cId="1975307460" sldId="285"/>
        </pc:sldMkLst>
        <pc:spChg chg="mod">
          <ac:chgData name="Ed Chau" userId="a3063fb8769b87c0" providerId="LiveId" clId="{A4E0C8BB-567E-4B16-BF30-BD65996C002A}" dt="2026-05-31T04:01:52.727" v="2925" actId="6549"/>
          <ac:spMkLst>
            <pc:docMk/>
            <pc:sldMk cId="1975307460" sldId="285"/>
            <ac:spMk id="2" creationId="{88763FFE-D017-E821-C7F2-3E9008AE59D9}"/>
          </ac:spMkLst>
        </pc:spChg>
      </pc:sldChg>
      <pc:sldChg chg="modSp add mod ord">
        <pc:chgData name="Ed Chau" userId="a3063fb8769b87c0" providerId="LiveId" clId="{A4E0C8BB-567E-4B16-BF30-BD65996C002A}" dt="2026-05-31T04:02:30.807" v="2927" actId="6549"/>
        <pc:sldMkLst>
          <pc:docMk/>
          <pc:sldMk cId="2792735483" sldId="286"/>
        </pc:sldMkLst>
        <pc:spChg chg="mod">
          <ac:chgData name="Ed Chau" userId="a3063fb8769b87c0" providerId="LiveId" clId="{A4E0C8BB-567E-4B16-BF30-BD65996C002A}" dt="2026-05-31T04:02:30.807" v="2927" actId="6549"/>
          <ac:spMkLst>
            <pc:docMk/>
            <pc:sldMk cId="2792735483" sldId="286"/>
            <ac:spMk id="2" creationId="{5ACFE1DB-BF85-3540-B04E-94B2DE847472}"/>
          </ac:spMkLst>
        </pc:spChg>
      </pc:sldChg>
      <pc:sldChg chg="modSp add mod">
        <pc:chgData name="Ed Chau" userId="a3063fb8769b87c0" providerId="LiveId" clId="{A4E0C8BB-567E-4B16-BF30-BD65996C002A}" dt="2026-05-31T01:35:45.061" v="2425" actId="6549"/>
        <pc:sldMkLst>
          <pc:docMk/>
          <pc:sldMk cId="1846102736" sldId="287"/>
        </pc:sldMkLst>
        <pc:spChg chg="mod">
          <ac:chgData name="Ed Chau" userId="a3063fb8769b87c0" providerId="LiveId" clId="{A4E0C8BB-567E-4B16-BF30-BD65996C002A}" dt="2026-05-31T01:35:45.061" v="2425" actId="6549"/>
          <ac:spMkLst>
            <pc:docMk/>
            <pc:sldMk cId="1846102736" sldId="287"/>
            <ac:spMk id="2" creationId="{8FA82925-32EA-5B01-9682-64479A431760}"/>
          </ac:spMkLst>
        </pc:spChg>
      </pc:sldChg>
      <pc:sldChg chg="modSp add mod">
        <pc:chgData name="Ed Chau" userId="a3063fb8769b87c0" providerId="LiveId" clId="{A4E0C8BB-567E-4B16-BF30-BD65996C002A}" dt="2026-05-31T02:39:49.675" v="2839" actId="207"/>
        <pc:sldMkLst>
          <pc:docMk/>
          <pc:sldMk cId="4147462920" sldId="288"/>
        </pc:sldMkLst>
        <pc:spChg chg="mod">
          <ac:chgData name="Ed Chau" userId="a3063fb8769b87c0" providerId="LiveId" clId="{A4E0C8BB-567E-4B16-BF30-BD65996C002A}" dt="2026-05-31T02:39:49.675" v="2839" actId="207"/>
          <ac:spMkLst>
            <pc:docMk/>
            <pc:sldMk cId="4147462920" sldId="288"/>
            <ac:spMk id="2" creationId="{F672B63D-FEDA-7EE5-BEE9-88BCCA238928}"/>
          </ac:spMkLst>
        </pc:spChg>
      </pc:sldChg>
      <pc:sldChg chg="modSp add mod">
        <pc:chgData name="Ed Chau" userId="a3063fb8769b87c0" providerId="LiveId" clId="{A4E0C8BB-567E-4B16-BF30-BD65996C002A}" dt="2026-05-31T02:41:56.909" v="2847" actId="207"/>
        <pc:sldMkLst>
          <pc:docMk/>
          <pc:sldMk cId="1009334637" sldId="289"/>
        </pc:sldMkLst>
        <pc:spChg chg="mod">
          <ac:chgData name="Ed Chau" userId="a3063fb8769b87c0" providerId="LiveId" clId="{A4E0C8BB-567E-4B16-BF30-BD65996C002A}" dt="2026-05-31T02:41:56.909" v="2847" actId="207"/>
          <ac:spMkLst>
            <pc:docMk/>
            <pc:sldMk cId="1009334637" sldId="289"/>
            <ac:spMk id="2" creationId="{C5363FE2-CB47-4DB2-ACBB-C44C686B689D}"/>
          </ac:spMkLst>
        </pc:spChg>
      </pc:sldChg>
      <pc:sldChg chg="modSp add mod">
        <pc:chgData name="Ed Chau" userId="a3063fb8769b87c0" providerId="LiveId" clId="{A4E0C8BB-567E-4B16-BF30-BD65996C002A}" dt="2026-05-31T02:48:03.374" v="2879" actId="207"/>
        <pc:sldMkLst>
          <pc:docMk/>
          <pc:sldMk cId="1777915531" sldId="290"/>
        </pc:sldMkLst>
        <pc:spChg chg="mod">
          <ac:chgData name="Ed Chau" userId="a3063fb8769b87c0" providerId="LiveId" clId="{A4E0C8BB-567E-4B16-BF30-BD65996C002A}" dt="2026-05-31T02:48:03.374" v="2879" actId="207"/>
          <ac:spMkLst>
            <pc:docMk/>
            <pc:sldMk cId="1777915531" sldId="290"/>
            <ac:spMk id="2" creationId="{8689AF68-CB64-5C99-EDF0-B6D02BDE22BC}"/>
          </ac:spMkLst>
        </pc:spChg>
      </pc:sldChg>
      <pc:sldChg chg="modSp add mod">
        <pc:chgData name="Ed Chau" userId="a3063fb8769b87c0" providerId="LiveId" clId="{A4E0C8BB-567E-4B16-BF30-BD65996C002A}" dt="2026-05-31T02:49:16.390" v="2888" actId="207"/>
        <pc:sldMkLst>
          <pc:docMk/>
          <pc:sldMk cId="2374825430" sldId="291"/>
        </pc:sldMkLst>
        <pc:spChg chg="mod">
          <ac:chgData name="Ed Chau" userId="a3063fb8769b87c0" providerId="LiveId" clId="{A4E0C8BB-567E-4B16-BF30-BD65996C002A}" dt="2026-05-31T02:49:16.390" v="2888" actId="207"/>
          <ac:spMkLst>
            <pc:docMk/>
            <pc:sldMk cId="2374825430" sldId="291"/>
            <ac:spMk id="2" creationId="{9EEE5403-6B63-3526-955B-B3DCA8C3BB46}"/>
          </ac:spMkLst>
        </pc:spChg>
      </pc:sldChg>
      <pc:sldChg chg="modSp add mod">
        <pc:chgData name="Ed Chau" userId="a3063fb8769b87c0" providerId="LiveId" clId="{A4E0C8BB-567E-4B16-BF30-BD65996C002A}" dt="2026-05-31T02:14:12.167" v="2663" actId="255"/>
        <pc:sldMkLst>
          <pc:docMk/>
          <pc:sldMk cId="900871062" sldId="292"/>
        </pc:sldMkLst>
        <pc:spChg chg="mod">
          <ac:chgData name="Ed Chau" userId="a3063fb8769b87c0" providerId="LiveId" clId="{A4E0C8BB-567E-4B16-BF30-BD65996C002A}" dt="2026-05-31T02:14:12.167" v="2663" actId="255"/>
          <ac:spMkLst>
            <pc:docMk/>
            <pc:sldMk cId="900871062" sldId="292"/>
            <ac:spMk id="2" creationId="{6819B1D2-5985-36E5-2C80-FBD95993C38C}"/>
          </ac:spMkLst>
        </pc:spChg>
      </pc:sldChg>
      <pc:sldChg chg="modSp add mod">
        <pc:chgData name="Ed Chau" userId="a3063fb8769b87c0" providerId="LiveId" clId="{A4E0C8BB-567E-4B16-BF30-BD65996C002A}" dt="2026-05-31T02:47:15.919" v="2875" actId="113"/>
        <pc:sldMkLst>
          <pc:docMk/>
          <pc:sldMk cId="1942528111" sldId="293"/>
        </pc:sldMkLst>
        <pc:spChg chg="mod">
          <ac:chgData name="Ed Chau" userId="a3063fb8769b87c0" providerId="LiveId" clId="{A4E0C8BB-567E-4B16-BF30-BD65996C002A}" dt="2026-05-31T02:47:15.919" v="2875" actId="113"/>
          <ac:spMkLst>
            <pc:docMk/>
            <pc:sldMk cId="1942528111" sldId="293"/>
            <ac:spMk id="2" creationId="{71C6A68A-5B5E-46F8-5C49-016A37E6C12F}"/>
          </ac:spMkLst>
        </pc:spChg>
      </pc:sldChg>
      <pc:sldChg chg="new">
        <pc:chgData name="Ed Chau" userId="a3063fb8769b87c0" providerId="LiveId" clId="{A4E0C8BB-567E-4B16-BF30-BD65996C002A}" dt="2026-05-31T02:50:48.877" v="2889" actId="680"/>
        <pc:sldMkLst>
          <pc:docMk/>
          <pc:sldMk cId="2221577040" sldId="294"/>
        </pc:sldMkLst>
      </pc:sldChg>
      <pc:sldChg chg="new">
        <pc:chgData name="Ed Chau" userId="a3063fb8769b87c0" providerId="LiveId" clId="{A4E0C8BB-567E-4B16-BF30-BD65996C002A}" dt="2026-05-31T03:52:59.814" v="2890" actId="680"/>
        <pc:sldMkLst>
          <pc:docMk/>
          <pc:sldMk cId="4266676295" sldId="295"/>
        </pc:sldMkLst>
      </pc:sldChg>
      <pc:sldChg chg="modSp add mod ord">
        <pc:chgData name="Ed Chau" userId="a3063fb8769b87c0" providerId="LiveId" clId="{A4E0C8BB-567E-4B16-BF30-BD65996C002A}" dt="2026-05-31T03:54:53.950" v="2909" actId="6549"/>
        <pc:sldMkLst>
          <pc:docMk/>
          <pc:sldMk cId="4283082837" sldId="296"/>
        </pc:sldMkLst>
        <pc:spChg chg="mod">
          <ac:chgData name="Ed Chau" userId="a3063fb8769b87c0" providerId="LiveId" clId="{A4E0C8BB-567E-4B16-BF30-BD65996C002A}" dt="2026-05-31T03:54:53.950" v="2909" actId="6549"/>
          <ac:spMkLst>
            <pc:docMk/>
            <pc:sldMk cId="4283082837" sldId="296"/>
            <ac:spMk id="2" creationId="{0650FA37-BF48-3AAA-4A6E-0D91A1836C8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ACB12-8B0C-43F8-B128-B4383D423F2C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B07D3-C6BA-4998-9AD1-1BF3BDA84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34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BB07D3-C6BA-4998-9AD1-1BF3BDA841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40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FABEC-A7F5-AC53-B40B-148D0D950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1C6DE4-9088-3845-F59A-9350DAF51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D84D7-C358-F16D-99A0-ED8B03794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00C64-0D52-75F4-19C3-E6851C6D1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5B8D-E12E-162D-8FC2-C3657606F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9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A579-5C59-1641-0552-5E8342758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D2D12-0CCB-DA11-C55F-341914E91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BB45B-6654-835C-1396-7B83A8D2B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BFD44-3A9C-9902-7EBC-8B501CAFE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F5567-A54F-8999-F8A1-7A25E4ACC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82CA44-7170-F0C5-0427-41CC660BC0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8CFC7-7664-4715-C624-448BEB1AE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2B8CE-7E89-082C-3CC3-0EDB595EC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505E5-C44C-3046-4029-D1EBA422A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8E537-BD24-AE4F-F17F-E051BEB0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00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4743-C205-ABCA-0576-EDAC5779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AAAAE-3768-D2D7-0093-621085C34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ABA29-02AD-E8F2-7039-B03AFDA2A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AC5C0-303C-B6EB-44C6-F01E0A246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8DDCA-B381-1C9A-9FA9-09B3F8E1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C889A-D60E-26FD-51F1-26DBAD099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40F4D-C759-1244-4DB6-56888A813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AF727-75CA-B74E-101A-D36EB0E6E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FFDD4-E83E-72CA-50D3-65BD6448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504C2-2D84-0E74-1060-590D51F5E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3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6060-4A0D-C68A-E5DA-60EA41225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0CF0B-3ACA-05AD-2E1A-54865C4A4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5DF23F-0459-1415-E6C2-246D297B3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50839-398C-8861-7510-ED9B24140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A4512-EB59-0B6D-926C-78029332A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B4726F-7B18-2AFF-4F2B-6CEB207BA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7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4E60D-A1A8-EDA8-BCD2-5F480E1D6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99D21-6725-AD94-484C-0366427A4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A5AB3-D163-D394-A26F-0E6E0FF2E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A5678D-FD26-32A9-97FA-AAA38E04ED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EAFA28-003F-FA94-FDBC-A98846EBA4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05DD51-DAB8-FF82-C3F1-516C52D14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05A2A9-A385-71CF-C6E1-D604EF68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0AF380-0ADB-85F7-650B-4F739CD56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5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3B4B6-76DE-5F84-8DB6-5D5BC4CCE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5BF18E-B214-ED83-4DFA-BD92F0322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A4A77A-1851-9B4F-754F-17B12EBA4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2479BE-EEC3-B940-3A38-696DFA47B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64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42D208-1F0A-68D9-0158-D70F228C5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D75C22-A3F9-80C4-7DB1-DAB7A26E6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797AF-E4E4-AA15-FED2-8FA4A4BD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4DED7-C86C-752A-07AF-0D7A10661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359C6-55BD-091B-1B0D-A3B79E9CC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A979D0-FFAF-FF1F-5629-0B07A85F0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BF725-3DE0-0D8A-5EFC-C40097B51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6712D1-7880-DEEA-16DF-AE6E3F17D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2C74E-CC1E-8776-E81B-E65D1E0A0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0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9C21C-B30D-F7E7-EC0A-1F38DA337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A8ED67-F935-F33D-D03D-E1B1AAE5FF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BA221-9DD7-FE79-4F8B-0BA62485A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74A2BF-857A-78AC-CE06-21322788A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A31A8-0DD4-9AF8-50CD-F9835299D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E1834-65F7-2616-5D74-834187099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6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176DA3-18A9-90DF-5677-25EA0AEF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52D99-DBBB-57EB-01AA-EAFC8A762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D9466-F32C-4A4D-7299-088681B880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EA95DA-77A9-4132-A3CE-FC8033AB297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6C67E-B476-41E7-424B-5097260A6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65562-CDE6-EEB9-9450-728F1CC50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847653-7DAC-4806-AA56-64FABE22C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eph6&amp;version=NASB#fen-NASB-29337f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3ED35-FFF9-1876-ADB3-2F7C7BB75A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u="sng" dirty="0"/>
              <a:t>美好的仗与跑完的路</a:t>
            </a:r>
            <a:br>
              <a:rPr lang="en-US" altLang="zh-CN" b="1" u="sng" dirty="0"/>
            </a:br>
            <a:r>
              <a:rPr lang="en-US" altLang="zh-CN" b="1" u="sng" dirty="0"/>
              <a:t>5/31/26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8FE911-B940-2F80-66A6-690E21249C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307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E703B-1F1C-6CA1-233D-17163F1D9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12F401-C1EF-5AFE-89A5-680F4EC37038}"/>
              </a:ext>
            </a:extLst>
          </p:cNvPr>
          <p:cNvSpPr txBox="1"/>
          <p:nvPr/>
        </p:nvSpPr>
        <p:spPr>
          <a:xfrm>
            <a:off x="524806" y="274290"/>
            <a:ext cx="964130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（</a:t>
            </a:r>
            <a:r>
              <a:rPr lang="zh-CN" altLang="en-US" sz="3200" b="1" dirty="0">
                <a:solidFill>
                  <a:srgbClr val="FF0000"/>
                </a:solidFill>
              </a:rPr>
              <a:t>提后</a:t>
            </a:r>
            <a:r>
              <a:rPr lang="en-US" altLang="zh-CN" sz="3200" b="1" dirty="0">
                <a:solidFill>
                  <a:srgbClr val="FF0000"/>
                </a:solidFill>
              </a:rPr>
              <a:t>4</a:t>
            </a:r>
            <a:r>
              <a:rPr lang="zh-CN" altLang="en-US" sz="3200" b="1" dirty="0">
                <a:solidFill>
                  <a:srgbClr val="FF0000"/>
                </a:solidFill>
              </a:rPr>
              <a:t>：</a:t>
            </a:r>
            <a:r>
              <a:rPr lang="en-US" altLang="zh-CN" sz="3200" b="1" dirty="0">
                <a:solidFill>
                  <a:srgbClr val="FF0000"/>
                </a:solidFill>
              </a:rPr>
              <a:t>6</a:t>
            </a:r>
            <a:r>
              <a:rPr lang="zh-CN" altLang="en-US" sz="3200" b="1" dirty="0"/>
              <a:t>）</a:t>
            </a:r>
            <a:r>
              <a:rPr lang="en-US" altLang="zh-CN" sz="3200" b="1" dirty="0"/>
              <a:t> </a:t>
            </a:r>
            <a:r>
              <a:rPr lang="zh-CN" altLang="en-US" sz="3200" b="1" dirty="0">
                <a:solidFill>
                  <a:srgbClr val="FF0000"/>
                </a:solidFill>
              </a:rPr>
              <a:t>我已经被浇奠；我离世的时候也到了。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r>
              <a:rPr lang="en-US" sz="3200" b="1" dirty="0"/>
              <a:t>For I am already being poured out as a drink offering, and the time of my departure has come. 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pPr marL="0" lvl="1"/>
            <a:r>
              <a:rPr lang="zh-CN" altLang="en-US" sz="2800" b="1" u="sng" dirty="0">
                <a:solidFill>
                  <a:srgbClr val="FF0000"/>
                </a:solidFill>
              </a:rPr>
              <a:t>浇奠与离开</a:t>
            </a:r>
            <a:endParaRPr lang="en-US" altLang="zh-CN" sz="2800" b="1" u="sng" dirty="0">
              <a:solidFill>
                <a:srgbClr val="FF0000"/>
              </a:solidFill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浇奠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献祭敬拜最后的仪式（申）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一生的事奉（</a:t>
            </a:r>
            <a:r>
              <a:rPr lang="en-US" altLang="zh-CN" sz="3200" b="1" dirty="0"/>
              <a:t>~30+</a:t>
            </a:r>
            <a:r>
              <a:rPr lang="zh-CN" altLang="en-US" sz="3200" b="1" dirty="0"/>
              <a:t>年）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全然奉上</a:t>
            </a:r>
            <a:r>
              <a:rPr lang="en-US" altLang="zh-CN" sz="3200" b="1" dirty="0"/>
              <a:t>, </a:t>
            </a:r>
            <a:r>
              <a:rPr lang="zh-CN" altLang="en-US" sz="3200" b="1" dirty="0"/>
              <a:t>生命完结前的敬拜</a:t>
            </a:r>
            <a:endParaRPr lang="en-US" altLang="zh-CN" sz="3200" b="1" dirty="0"/>
          </a:p>
          <a:p>
            <a:pPr marL="0"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离开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死亡</a:t>
            </a:r>
            <a:endParaRPr lang="en-US" altLang="zh-CN" sz="3200" b="1" dirty="0"/>
          </a:p>
          <a:p>
            <a:pPr marL="914400" lvl="4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保罗知道</a:t>
            </a:r>
            <a:r>
              <a:rPr lang="en-US" altLang="zh-CN" sz="3200" b="1" dirty="0"/>
              <a:t>, </a:t>
            </a:r>
            <a:r>
              <a:rPr lang="zh-CN" altLang="en-US" sz="3200" b="1" dirty="0"/>
              <a:t>欣然殉道</a:t>
            </a:r>
            <a:endParaRPr lang="en-US" altLang="zh-CN" sz="3200" b="1" dirty="0"/>
          </a:p>
          <a:p>
            <a:pPr marL="0" lvl="4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墓志铭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一生的总结</a:t>
            </a:r>
            <a:endParaRPr lang="en-US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4322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D6C77-DBBF-4DCA-A831-6AFC596DC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3FB966-26A4-6060-01EB-56A5706DBCF5}"/>
              </a:ext>
            </a:extLst>
          </p:cNvPr>
          <p:cNvSpPr txBox="1"/>
          <p:nvPr/>
        </p:nvSpPr>
        <p:spPr>
          <a:xfrm>
            <a:off x="673768" y="802105"/>
            <a:ext cx="964130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（</a:t>
            </a:r>
            <a:r>
              <a:rPr lang="zh-CN" altLang="en-US" sz="3200" b="1" dirty="0">
                <a:solidFill>
                  <a:srgbClr val="FF0000"/>
                </a:solidFill>
              </a:rPr>
              <a:t>提后</a:t>
            </a:r>
            <a:r>
              <a:rPr lang="en-US" altLang="zh-CN" sz="3200" b="1" dirty="0">
                <a:solidFill>
                  <a:srgbClr val="FF0000"/>
                </a:solidFill>
              </a:rPr>
              <a:t>4</a:t>
            </a:r>
            <a:r>
              <a:rPr lang="zh-CN" altLang="en-US" sz="3200" b="1" dirty="0">
                <a:solidFill>
                  <a:srgbClr val="FF0000"/>
                </a:solidFill>
              </a:rPr>
              <a:t>：</a:t>
            </a:r>
            <a:r>
              <a:rPr lang="en-US" altLang="zh-CN" sz="3200" b="1" dirty="0">
                <a:solidFill>
                  <a:srgbClr val="FF0000"/>
                </a:solidFill>
              </a:rPr>
              <a:t>7a</a:t>
            </a:r>
            <a:r>
              <a:rPr lang="zh-CN" altLang="en-US" sz="3200" b="1" dirty="0"/>
              <a:t>） </a:t>
            </a:r>
            <a:r>
              <a:rPr lang="zh-CN" altLang="en-US" sz="3200" b="1" dirty="0">
                <a:solidFill>
                  <a:srgbClr val="FF0000"/>
                </a:solidFill>
              </a:rPr>
              <a:t>那美好的仗我已经打过了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美好的仗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要清楚了解敌人与自己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因为我们的争战，对抗的不是有血有肉的人，而是执政的、掌权的、管辖这黑暗世界的和天上的</a:t>
            </a:r>
            <a:r>
              <a:rPr lang="zh-CN" altLang="en-US" sz="3200" b="1" dirty="0">
                <a:solidFill>
                  <a:srgbClr val="FF0000"/>
                </a:solidFill>
              </a:rPr>
              <a:t>邪灵</a:t>
            </a:r>
            <a:r>
              <a:rPr lang="zh-CN" altLang="en-US" sz="3200" b="1" dirty="0"/>
              <a:t>。（弗</a:t>
            </a:r>
            <a:r>
              <a:rPr lang="en-US" altLang="zh-CN" sz="3200" b="1" dirty="0"/>
              <a:t>6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12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3200" b="1" dirty="0"/>
              <a:t>For our struggle is not against flesh and blood, but against the rulers, against the powers, against the world forces of this darkness, against the </a:t>
            </a:r>
            <a:r>
              <a:rPr lang="en-US" sz="3200" b="1" dirty="0">
                <a:solidFill>
                  <a:srgbClr val="FF0000"/>
                </a:solidFill>
              </a:rPr>
              <a:t>spiritual </a:t>
            </a:r>
            <a:r>
              <a:rPr lang="en-US" sz="3200" b="1" i="1" dirty="0">
                <a:solidFill>
                  <a:srgbClr val="FF0000"/>
                </a:solidFill>
              </a:rPr>
              <a:t>forces</a:t>
            </a:r>
            <a:r>
              <a:rPr lang="en-US" sz="3200" b="1" dirty="0">
                <a:solidFill>
                  <a:srgbClr val="FF0000"/>
                </a:solidFill>
              </a:rPr>
              <a:t> of wickedness </a:t>
            </a:r>
            <a:r>
              <a:rPr lang="en-US" sz="3200" b="1" dirty="0"/>
              <a:t>in the heavenly </a:t>
            </a:r>
            <a:r>
              <a:rPr lang="en-US" sz="3200" b="1" i="1" dirty="0"/>
              <a:t>places</a:t>
            </a:r>
            <a:r>
              <a:rPr lang="en-US" sz="3200" b="1" dirty="0"/>
              <a:t>. 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5485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853AB-E605-F3BE-C7CC-70C5153A6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763FFE-D017-E821-C7F2-3E9008AE59D9}"/>
              </a:ext>
            </a:extLst>
          </p:cNvPr>
          <p:cNvSpPr txBox="1"/>
          <p:nvPr/>
        </p:nvSpPr>
        <p:spPr>
          <a:xfrm>
            <a:off x="673768" y="802105"/>
            <a:ext cx="1080521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u="sng" dirty="0">
                <a:solidFill>
                  <a:srgbClr val="FF0000"/>
                </a:solidFill>
              </a:rPr>
              <a:t>敌人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撒旦与老我的罪性</a:t>
            </a:r>
            <a:endParaRPr lang="en-US" altLang="zh-CN" sz="3200" b="1" dirty="0"/>
          </a:p>
          <a:p>
            <a:pPr marL="0" lvl="2"/>
            <a:r>
              <a:rPr lang="zh-CN" altLang="en-US" sz="3200" b="1" dirty="0">
                <a:solidFill>
                  <a:srgbClr val="FF0000"/>
                </a:solidFill>
              </a:rPr>
              <a:t>撒旦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大有能力，空中的掌权者</a:t>
            </a:r>
            <a:r>
              <a:rPr lang="zh-CN" altLang="en-US" sz="3200" b="1" dirty="0">
                <a:solidFill>
                  <a:srgbClr val="FF0000"/>
                </a:solidFill>
              </a:rPr>
              <a:t>的首领</a:t>
            </a:r>
            <a:r>
              <a:rPr lang="zh-CN" altLang="en-US" sz="3200" b="1" dirty="0"/>
              <a:t>，但败局已定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圣经</a:t>
            </a:r>
            <a:r>
              <a:rPr lang="zh-CN" altLang="en-US" sz="3200" b="1" dirty="0">
                <a:solidFill>
                  <a:srgbClr val="FF0000"/>
                </a:solidFill>
              </a:rPr>
              <a:t>没有鼓励我们攻击撒旦，只是抵挡、站稳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邪灵：“耶稣我认识，保罗我也知道；你们是谁？”</a:t>
            </a:r>
            <a:r>
              <a:rPr lang="en-US" altLang="zh-CN" sz="3200" b="1" dirty="0"/>
              <a:t> …</a:t>
            </a:r>
            <a:r>
              <a:rPr lang="zh-CN" altLang="en-US" sz="3200" b="1" dirty="0"/>
              <a:t>那人就扑到他们身上，制伏了两人</a:t>
            </a:r>
            <a:r>
              <a:rPr lang="en-US" altLang="zh-CN" sz="3200" b="1" dirty="0"/>
              <a:t>…</a:t>
            </a:r>
            <a:r>
              <a:rPr lang="zh-CN" altLang="en-US" sz="3200" b="1" dirty="0"/>
              <a:t>使他们赤着身带着伤</a:t>
            </a:r>
            <a:r>
              <a:rPr lang="en-US" altLang="zh-CN" sz="3200" b="1" dirty="0"/>
              <a:t>…</a:t>
            </a:r>
            <a:r>
              <a:rPr lang="zh-CN" altLang="en-US" sz="3200" b="1" dirty="0"/>
              <a:t>逃了出来。（徒</a:t>
            </a:r>
            <a:r>
              <a:rPr lang="en-US" altLang="zh-CN" sz="3200" b="1" dirty="0"/>
              <a:t>19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15-16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3200" b="1" dirty="0"/>
              <a:t>the evil spirit said to them, “I recognize Jesus, and I know of Paul, but who are you?” </a:t>
            </a:r>
            <a:r>
              <a:rPr lang="en-US" sz="3200" b="1" baseline="30000" dirty="0"/>
              <a:t> </a:t>
            </a:r>
            <a:r>
              <a:rPr lang="en-US" sz="3200" b="1" dirty="0"/>
              <a:t>And the man</a:t>
            </a:r>
            <a:r>
              <a:rPr lang="en-US" altLang="zh-CN" sz="3200" b="1" dirty="0"/>
              <a:t>… </a:t>
            </a:r>
            <a:r>
              <a:rPr lang="en-US" sz="3200" b="1" dirty="0"/>
              <a:t>pounced on them and subdued all of them </a:t>
            </a:r>
            <a:r>
              <a:rPr lang="en-US" sz="3200" b="1" dirty="0" err="1"/>
              <a:t>them</a:t>
            </a:r>
            <a:r>
              <a:rPr lang="en-US" sz="3200" b="1" dirty="0"/>
              <a:t>… 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endParaRPr lang="en-US" altLang="zh-CN" sz="3200" b="1" dirty="0"/>
          </a:p>
          <a:p>
            <a:pPr marL="457200" lvl="2" indent="-457200">
              <a:buFont typeface="Arial" panose="020B0604020202020204" pitchFamily="34" charset="0"/>
              <a:buChar char="•"/>
            </a:pP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5307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2245B-EB7F-1C63-E26A-CFB26D87A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CFE1DB-BF85-3540-B04E-94B2DE847472}"/>
              </a:ext>
            </a:extLst>
          </p:cNvPr>
          <p:cNvSpPr txBox="1"/>
          <p:nvPr/>
        </p:nvSpPr>
        <p:spPr>
          <a:xfrm>
            <a:off x="673768" y="802105"/>
            <a:ext cx="964130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zh-CN" altLang="en-US" sz="3200" b="1" u="sng" dirty="0">
                <a:solidFill>
                  <a:srgbClr val="FF0000"/>
                </a:solidFill>
              </a:rPr>
              <a:t>自己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软弱（以前顺服撒旦</a:t>
            </a:r>
            <a:r>
              <a:rPr lang="en-US" altLang="zh-CN" sz="3200" b="1" dirty="0"/>
              <a:t>-</a:t>
            </a:r>
            <a:r>
              <a:rPr lang="zh-CN" altLang="en-US" sz="3200" b="1" dirty="0"/>
              <a:t>弗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1-2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我知道在我里面，就是在我肉体之中，没有良善，因为立志行善由得我，行出来却由不得我。</a:t>
            </a:r>
            <a:r>
              <a:rPr lang="en-US" altLang="zh-CN" sz="3200" b="1" dirty="0"/>
              <a:t> </a:t>
            </a:r>
            <a:r>
              <a:rPr lang="zh-CN" altLang="en-US" sz="3200" b="1" dirty="0"/>
              <a:t>所以我愿意行的善，我没有去行；我不愿意作的恶，我倒去作了。 （罗</a:t>
            </a:r>
            <a:r>
              <a:rPr lang="en-US" altLang="zh-CN" sz="3200" b="1" dirty="0"/>
              <a:t>7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18-19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n-US" sz="3200" b="1" dirty="0"/>
              <a:t>For I know that good does not dwell in me, that is, in my flesh; for the willing is present in me, but the doing of the good </a:t>
            </a:r>
            <a:r>
              <a:rPr lang="en-US" sz="3200" b="1" i="1" dirty="0"/>
              <a:t>is</a:t>
            </a:r>
            <a:r>
              <a:rPr lang="en-US" sz="3200" b="1" dirty="0"/>
              <a:t> not. For the good that I want, I do not do, but I practice the very evil that I do not want.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92735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4544E-A89C-CF56-EB1D-FBC4CF674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76EE9C-868D-38A7-0D5C-9332CFD3875F}"/>
              </a:ext>
            </a:extLst>
          </p:cNvPr>
          <p:cNvSpPr txBox="1"/>
          <p:nvPr/>
        </p:nvSpPr>
        <p:spPr>
          <a:xfrm>
            <a:off x="673767" y="802105"/>
            <a:ext cx="1062560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zh-CN" altLang="en-US" sz="3200" b="1" dirty="0">
                <a:solidFill>
                  <a:srgbClr val="FF0000"/>
                </a:solidFill>
              </a:rPr>
              <a:t>但有属灵内住，可以胜过撒旦的权势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孩子们，你们是属于神的，并且已经胜过他们，因为那</a:t>
            </a:r>
            <a:r>
              <a:rPr lang="zh-CN" altLang="en-US" sz="3200" b="1" dirty="0">
                <a:solidFill>
                  <a:srgbClr val="FF0000"/>
                </a:solidFill>
              </a:rPr>
              <a:t>在你们里面的比那在世上的更大</a:t>
            </a:r>
            <a:r>
              <a:rPr lang="zh-CN" altLang="en-US" sz="3200" b="1" dirty="0"/>
              <a:t>。 （约一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You are from God, little children, and have overcome them; because </a:t>
            </a:r>
            <a:r>
              <a:rPr lang="en-US" sz="3200" b="1" dirty="0">
                <a:solidFill>
                  <a:srgbClr val="FF0000"/>
                </a:solidFill>
              </a:rPr>
              <a:t>greater is He who is in you than he who is in the world</a:t>
            </a:r>
            <a:r>
              <a:rPr lang="en-US" sz="3200" b="1" dirty="0"/>
              <a:t>.  (1Jn 4:4)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70523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34762-32C6-56DD-131C-54A968718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E44C49-7F16-C570-AD26-C67B763D2B6E}"/>
              </a:ext>
            </a:extLst>
          </p:cNvPr>
          <p:cNvSpPr txBox="1"/>
          <p:nvPr/>
        </p:nvSpPr>
        <p:spPr>
          <a:xfrm>
            <a:off x="930729" y="1551214"/>
            <a:ext cx="1069521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如何争战（</a:t>
            </a:r>
            <a:r>
              <a:rPr lang="zh-CN" altLang="en-US" sz="3200" b="1" u="sng" dirty="0">
                <a:solidFill>
                  <a:srgbClr val="FF0000"/>
                </a:solidFill>
              </a:rPr>
              <a:t>弗</a:t>
            </a:r>
            <a:r>
              <a:rPr lang="en-US" altLang="zh-CN" sz="3200" b="1" u="sng" dirty="0">
                <a:solidFill>
                  <a:srgbClr val="FF0000"/>
                </a:solidFill>
              </a:rPr>
              <a:t>6</a:t>
            </a:r>
            <a:r>
              <a:rPr lang="zh-CN" altLang="en-US" sz="3200" b="1" u="sng" dirty="0">
                <a:solidFill>
                  <a:srgbClr val="FF0000"/>
                </a:solidFill>
              </a:rPr>
              <a:t>：</a:t>
            </a:r>
            <a:r>
              <a:rPr lang="en-US" altLang="zh-CN" sz="3200" b="1" u="sng" dirty="0">
                <a:solidFill>
                  <a:srgbClr val="FF0000"/>
                </a:solidFill>
              </a:rPr>
              <a:t>11-18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zh-CN" altLang="en-US" sz="3200" b="1" u="sng" dirty="0">
                <a:solidFill>
                  <a:srgbClr val="FF0000"/>
                </a:solidFill>
              </a:rPr>
              <a:t>神所赐的全副军装</a:t>
            </a:r>
            <a:endParaRPr lang="en-US" altLang="zh-CN" sz="3200" b="1" u="sng" dirty="0">
              <a:solidFill>
                <a:srgbClr val="FF0000"/>
              </a:solidFill>
            </a:endParaRPr>
          </a:p>
          <a:p>
            <a:r>
              <a:rPr lang="en-US" sz="3200" b="1" dirty="0"/>
              <a:t>the full armor of God</a:t>
            </a:r>
            <a:endParaRPr lang="en-US" altLang="zh-CN" sz="3200" b="1" u="sng" dirty="0">
              <a:solidFill>
                <a:srgbClr val="FF0000"/>
              </a:solidFill>
            </a:endParaRPr>
          </a:p>
          <a:p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35784098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9065C-C294-9D68-427D-A1DAC3CB7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A82925-32EA-5B01-9682-64479A431760}"/>
              </a:ext>
            </a:extLst>
          </p:cNvPr>
          <p:cNvSpPr txBox="1"/>
          <p:nvPr/>
        </p:nvSpPr>
        <p:spPr>
          <a:xfrm>
            <a:off x="522513" y="244930"/>
            <a:ext cx="11103429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（</a:t>
            </a:r>
            <a:r>
              <a:rPr lang="zh-CN" altLang="en-US" sz="3200" b="1" u="sng" dirty="0">
                <a:solidFill>
                  <a:srgbClr val="FF0000"/>
                </a:solidFill>
              </a:rPr>
              <a:t>弗</a:t>
            </a:r>
            <a:r>
              <a:rPr lang="en-US" altLang="zh-CN" sz="3200" b="1" u="sng" dirty="0">
                <a:solidFill>
                  <a:srgbClr val="FF0000"/>
                </a:solidFill>
              </a:rPr>
              <a:t>6</a:t>
            </a:r>
            <a:r>
              <a:rPr lang="zh-CN" altLang="en-US" sz="3200" b="1" u="sng" dirty="0">
                <a:solidFill>
                  <a:srgbClr val="FF0000"/>
                </a:solidFill>
              </a:rPr>
              <a:t>：</a:t>
            </a:r>
            <a:r>
              <a:rPr lang="en-US" altLang="zh-CN" sz="3200" b="1" u="sng" dirty="0">
                <a:solidFill>
                  <a:srgbClr val="FF0000"/>
                </a:solidFill>
              </a:rPr>
              <a:t>11-13</a:t>
            </a:r>
            <a:r>
              <a:rPr lang="zh-CN" altLang="en-US" sz="3200" b="1" dirty="0"/>
              <a:t>）</a:t>
            </a:r>
            <a:r>
              <a:rPr lang="zh-CN" altLang="en-US" sz="3200" b="1" u="sng" dirty="0">
                <a:solidFill>
                  <a:srgbClr val="FF0000"/>
                </a:solidFill>
              </a:rPr>
              <a:t>目的：抵挡、站稳 </a:t>
            </a:r>
            <a:r>
              <a:rPr lang="en-US" altLang="zh-CN" sz="3200" b="1" u="sng" dirty="0"/>
              <a:t>Stand firm, resist</a:t>
            </a:r>
            <a:endParaRPr lang="en-US" altLang="zh-CN" sz="3200" b="1" u="sng" dirty="0">
              <a:solidFill>
                <a:srgbClr val="FF0000"/>
              </a:solidFill>
            </a:endParaRPr>
          </a:p>
          <a:p>
            <a:r>
              <a:rPr lang="zh-CN" altLang="en-US" sz="3200" b="1" dirty="0"/>
              <a:t>要穿戴神所赐的</a:t>
            </a:r>
            <a:r>
              <a:rPr lang="zh-CN" altLang="en-US" sz="3200" b="1" u="sng" dirty="0"/>
              <a:t>全副军装</a:t>
            </a:r>
            <a:r>
              <a:rPr lang="zh-CN" altLang="en-US" sz="3200" b="1" dirty="0"/>
              <a:t>，使你们能</a:t>
            </a:r>
            <a:r>
              <a:rPr lang="zh-CN" altLang="en-US" sz="3200" b="1" u="sng" dirty="0">
                <a:solidFill>
                  <a:srgbClr val="FF0000"/>
                </a:solidFill>
              </a:rPr>
              <a:t>抵挡</a:t>
            </a:r>
            <a:r>
              <a:rPr lang="zh-CN" altLang="en-US" sz="3200" b="1" dirty="0"/>
              <a:t>魔鬼的诡计。</a:t>
            </a:r>
            <a:r>
              <a:rPr lang="en-US" altLang="zh-CN" sz="3200" b="1" dirty="0"/>
              <a:t> </a:t>
            </a:r>
            <a:r>
              <a:rPr lang="zh-CN" altLang="en-US" sz="3200" b="1" dirty="0"/>
              <a:t>因为我们的争战，对抗的不是有血有肉的人，而是</a:t>
            </a:r>
            <a:r>
              <a:rPr lang="zh-CN" altLang="en-US" sz="3200" b="1" u="sng" dirty="0"/>
              <a:t>执政的</a:t>
            </a:r>
            <a:r>
              <a:rPr lang="zh-CN" altLang="en-US" sz="3200" b="1" dirty="0"/>
              <a:t>、</a:t>
            </a:r>
            <a:r>
              <a:rPr lang="zh-CN" altLang="en-US" sz="3200" b="1" u="sng" dirty="0"/>
              <a:t>掌权的</a:t>
            </a:r>
            <a:r>
              <a:rPr lang="zh-CN" altLang="en-US" sz="3200" b="1" dirty="0"/>
              <a:t>、</a:t>
            </a:r>
            <a:r>
              <a:rPr lang="zh-CN" altLang="en-US" sz="3200" b="1" u="sng" dirty="0"/>
              <a:t>管辖</a:t>
            </a:r>
            <a:r>
              <a:rPr lang="zh-CN" altLang="en-US" sz="3200" b="1" dirty="0"/>
              <a:t>这</a:t>
            </a:r>
            <a:r>
              <a:rPr lang="zh-CN" altLang="en-US" sz="3200" b="1" u="sng" dirty="0"/>
              <a:t>黑暗世界</a:t>
            </a:r>
            <a:r>
              <a:rPr lang="zh-CN" altLang="en-US" sz="3200" b="1" dirty="0"/>
              <a:t>的和天上的邪灵。所以要穿起神所赐的全副军装，使你们在这邪恶的时代里可以</a:t>
            </a:r>
            <a:r>
              <a:rPr lang="zh-CN" altLang="en-US" sz="3200" b="1" u="sng" dirty="0">
                <a:solidFill>
                  <a:srgbClr val="FF0000"/>
                </a:solidFill>
              </a:rPr>
              <a:t>抵挡得住</a:t>
            </a:r>
            <a:r>
              <a:rPr lang="zh-CN" altLang="en-US" sz="3200" b="1" dirty="0"/>
              <a:t>，并且在作完了一切之后，还能</a:t>
            </a:r>
            <a:r>
              <a:rPr lang="zh-CN" altLang="en-US" sz="3200" b="1" u="sng" dirty="0">
                <a:solidFill>
                  <a:srgbClr val="FF0000"/>
                </a:solidFill>
              </a:rPr>
              <a:t>站立得稳</a:t>
            </a:r>
            <a:r>
              <a:rPr lang="zh-CN" altLang="en-US" sz="3200" b="1" dirty="0"/>
              <a:t>。</a:t>
            </a:r>
            <a:endParaRPr lang="en-US" altLang="zh-CN" sz="3200" b="1" dirty="0"/>
          </a:p>
          <a:p>
            <a:r>
              <a:rPr lang="en-US" sz="2800" b="1" dirty="0"/>
              <a:t>Put on the full armor of God, so that you will be able to stand firm against the schemes of the devil. </a:t>
            </a:r>
            <a:r>
              <a:rPr lang="en-US" sz="2800" b="1" baseline="30000" dirty="0"/>
              <a:t>12 </a:t>
            </a:r>
            <a:r>
              <a:rPr lang="en-US" sz="2800" b="1" dirty="0"/>
              <a:t>For our struggle is not against </a:t>
            </a:r>
            <a:r>
              <a:rPr lang="en-US" sz="2800" b="1" baseline="30000" dirty="0"/>
              <a:t>[</a:t>
            </a:r>
            <a:r>
              <a:rPr lang="en-US" sz="2800" b="1" u="sng" baseline="30000" dirty="0">
                <a:hlinkClick r:id="rId2" tooltip="See footnote f"/>
              </a:rPr>
              <a:t>f</a:t>
            </a:r>
            <a:r>
              <a:rPr lang="en-US" sz="2800" b="1" baseline="30000" dirty="0"/>
              <a:t>]</a:t>
            </a:r>
            <a:r>
              <a:rPr lang="en-US" sz="2800" b="1" dirty="0"/>
              <a:t>flesh and blood, but against the rulers, against the powers, against the world forces of this darkness, against the spiritual </a:t>
            </a:r>
            <a:r>
              <a:rPr lang="en-US" sz="2800" b="1" i="1" dirty="0"/>
              <a:t>forces</a:t>
            </a:r>
            <a:r>
              <a:rPr lang="en-US" sz="2800" b="1" dirty="0"/>
              <a:t> of wickedness in the heavenly </a:t>
            </a:r>
            <a:r>
              <a:rPr lang="en-US" sz="2800" b="1" i="1" dirty="0"/>
              <a:t>places</a:t>
            </a:r>
            <a:r>
              <a:rPr lang="en-US" sz="2800" b="1" dirty="0"/>
              <a:t>. </a:t>
            </a:r>
            <a:r>
              <a:rPr lang="en-US" sz="2800" b="1" baseline="30000" dirty="0"/>
              <a:t>13 </a:t>
            </a:r>
            <a:r>
              <a:rPr lang="en-US" sz="2800" b="1" dirty="0"/>
              <a:t>Therefore, take up the full armor of God, so that you will be able to resist on the evil day, and having done everything, to stand firm.</a:t>
            </a:r>
          </a:p>
          <a:p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1846102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C6BE5-E729-1240-35EC-54AC62D35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78ABD4-6C28-3146-4DA9-D8194E6E5C9D}"/>
              </a:ext>
            </a:extLst>
          </p:cNvPr>
          <p:cNvSpPr txBox="1"/>
          <p:nvPr/>
        </p:nvSpPr>
        <p:spPr>
          <a:xfrm>
            <a:off x="1138989" y="1042737"/>
            <a:ext cx="96413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（</a:t>
            </a:r>
            <a:r>
              <a:rPr lang="zh-CN" altLang="en-US" sz="3200" b="1" dirty="0">
                <a:solidFill>
                  <a:srgbClr val="FF0000"/>
                </a:solidFill>
              </a:rPr>
              <a:t>弗</a:t>
            </a:r>
            <a:r>
              <a:rPr lang="en-US" altLang="zh-CN" sz="3200" b="1" dirty="0">
                <a:solidFill>
                  <a:srgbClr val="FF0000"/>
                </a:solidFill>
              </a:rPr>
              <a:t>6</a:t>
            </a:r>
            <a:r>
              <a:rPr lang="zh-CN" altLang="en-US" sz="3200" b="1" dirty="0">
                <a:solidFill>
                  <a:srgbClr val="FF0000"/>
                </a:solidFill>
              </a:rPr>
              <a:t>：</a:t>
            </a:r>
            <a:r>
              <a:rPr lang="en-US" altLang="zh-CN" sz="3200" b="1" dirty="0">
                <a:solidFill>
                  <a:srgbClr val="FF0000"/>
                </a:solidFill>
              </a:rPr>
              <a:t>14-18</a:t>
            </a:r>
            <a:r>
              <a:rPr lang="zh-CN" altLang="en-US" sz="3200" b="1" dirty="0"/>
              <a:t>）</a:t>
            </a:r>
            <a:r>
              <a:rPr lang="zh-CN" altLang="en-US" sz="3200" b="1" u="sng" dirty="0">
                <a:solidFill>
                  <a:srgbClr val="FF0000"/>
                </a:solidFill>
              </a:rPr>
              <a:t>全副军装 </a:t>
            </a:r>
            <a:r>
              <a:rPr lang="en-US" altLang="zh-CN" sz="3200" b="1" u="sng" dirty="0"/>
              <a:t>The Full Armor</a:t>
            </a:r>
            <a:endParaRPr lang="en-US" altLang="zh-CN" sz="3200" b="1" u="sng" dirty="0">
              <a:solidFill>
                <a:srgbClr val="FF0000"/>
              </a:solidFill>
            </a:endParaRPr>
          </a:p>
          <a:p>
            <a:r>
              <a:rPr lang="en-US" altLang="zh-CN" sz="3200" b="1" dirty="0"/>
              <a:t>1</a:t>
            </a:r>
            <a:r>
              <a:rPr lang="zh-CN" altLang="en-US" sz="3200" b="1" dirty="0"/>
              <a:t>、用真理当带子束腰</a:t>
            </a:r>
            <a:endParaRPr lang="en-US" altLang="zh-CN" sz="3200" b="1" dirty="0"/>
          </a:p>
          <a:p>
            <a:r>
              <a:rPr lang="en-US" altLang="zh-CN" sz="3200" b="1" dirty="0"/>
              <a:t>2</a:t>
            </a:r>
            <a:r>
              <a:rPr lang="zh-CN" altLang="en-US" sz="3200" b="1" dirty="0"/>
              <a:t>、披上公义的胸甲</a:t>
            </a:r>
            <a:endParaRPr lang="en-US" altLang="zh-CN" sz="3200" b="1" dirty="0"/>
          </a:p>
          <a:p>
            <a:r>
              <a:rPr lang="en-US" altLang="zh-CN" sz="3200" dirty="0"/>
              <a:t>3</a:t>
            </a:r>
            <a:r>
              <a:rPr lang="zh-CN" altLang="en-US" sz="3200" dirty="0"/>
              <a:t>、</a:t>
            </a:r>
            <a:r>
              <a:rPr lang="zh-CN" altLang="en-US" sz="3200" b="1" dirty="0"/>
              <a:t>穿上和平的福音作鞋子</a:t>
            </a:r>
            <a:endParaRPr lang="en-US" altLang="zh-CN" sz="3200" b="1" dirty="0"/>
          </a:p>
          <a:p>
            <a:r>
              <a:rPr lang="en-US" sz="3200" b="1" dirty="0"/>
              <a:t>4</a:t>
            </a:r>
            <a:r>
              <a:rPr lang="zh-CN" altLang="en-US" sz="3200" b="1" dirty="0"/>
              <a:t>、拿起信心的盾牌扑灭那恶者所有的火箭</a:t>
            </a:r>
            <a:endParaRPr lang="en-US" altLang="zh-CN" sz="3200" b="1" dirty="0"/>
          </a:p>
          <a:p>
            <a:r>
              <a:rPr lang="en-US" sz="3200" b="1" dirty="0"/>
              <a:t>5</a:t>
            </a:r>
            <a:r>
              <a:rPr lang="zh-CN" altLang="en-US" sz="3200" b="1" dirty="0"/>
              <a:t>、戴上救恩的头盔</a:t>
            </a:r>
            <a:endParaRPr lang="en-US" altLang="zh-CN" sz="3200" b="1" dirty="0"/>
          </a:p>
          <a:p>
            <a:r>
              <a:rPr lang="en-US" altLang="zh-CN" sz="3200" b="1" dirty="0"/>
              <a:t>6</a:t>
            </a:r>
            <a:r>
              <a:rPr lang="zh-CN" altLang="en-US" sz="3200" b="1" dirty="0"/>
              <a:t>、拿起圣灵的宝剑，就是神的道</a:t>
            </a:r>
            <a:endParaRPr lang="en-US" altLang="zh-CN" sz="3200" b="1" dirty="0"/>
          </a:p>
          <a:p>
            <a:endParaRPr lang="en-US" altLang="zh-CN" sz="3200" b="1" dirty="0"/>
          </a:p>
          <a:p>
            <a:r>
              <a:rPr lang="en-US" sz="3200" b="1" dirty="0"/>
              <a:t>7</a:t>
            </a:r>
            <a:r>
              <a:rPr lang="zh-CN" altLang="en-US" sz="3200" b="1" dirty="0"/>
              <a:t>、</a:t>
            </a:r>
            <a:r>
              <a:rPr lang="zh-CN" altLang="en-US" sz="3200" b="1" dirty="0">
                <a:solidFill>
                  <a:srgbClr val="FF0000"/>
                </a:solidFill>
              </a:rPr>
              <a:t>随时在圣灵里祷告祈求，恒久警醒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197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F179A-D66D-0F9A-E91D-7660734C1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88090D-F0B4-9722-248E-8E45F0D8E48D}"/>
              </a:ext>
            </a:extLst>
          </p:cNvPr>
          <p:cNvSpPr txBox="1"/>
          <p:nvPr/>
        </p:nvSpPr>
        <p:spPr>
          <a:xfrm>
            <a:off x="469517" y="405923"/>
            <a:ext cx="1120541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1</a:t>
            </a:r>
            <a:r>
              <a:rPr lang="zh-CN" altLang="en-US" sz="3200" b="1" dirty="0"/>
              <a:t>、（穿上）</a:t>
            </a:r>
            <a:r>
              <a:rPr lang="zh-CN" altLang="en-US" sz="3200" b="1" u="sng" dirty="0">
                <a:solidFill>
                  <a:srgbClr val="FF0000"/>
                </a:solidFill>
              </a:rPr>
              <a:t>真理当带子束腰</a:t>
            </a:r>
            <a:r>
              <a:rPr lang="en-US" altLang="zh-CN" sz="3200" b="1" dirty="0"/>
              <a:t>  </a:t>
            </a:r>
            <a:r>
              <a:rPr lang="en-US" sz="3200" b="1" dirty="0"/>
              <a:t>Belt of truth/ truthfulness</a:t>
            </a:r>
            <a:endParaRPr lang="en-US" altLang="zh-CN" sz="3200" b="1" dirty="0"/>
          </a:p>
          <a:p>
            <a:r>
              <a:rPr lang="zh-CN" altLang="en-US" sz="3200" b="1" dirty="0"/>
              <a:t>带子束腰</a:t>
            </a:r>
            <a:r>
              <a:rPr lang="en-US" altLang="zh-CN" sz="3200" b="1" dirty="0"/>
              <a:t>-</a:t>
            </a:r>
            <a:r>
              <a:rPr lang="zh-CN" altLang="en-US" sz="3200" b="1" dirty="0"/>
              <a:t>预备</a:t>
            </a:r>
            <a:endParaRPr lang="en-US" altLang="zh-CN" sz="3200" b="1" dirty="0"/>
          </a:p>
          <a:p>
            <a:r>
              <a:rPr lang="zh-CN" altLang="en-US" sz="3200" b="1" dirty="0"/>
              <a:t>真理</a:t>
            </a:r>
            <a:r>
              <a:rPr lang="en-US" altLang="zh-CN" sz="3200" b="1" dirty="0"/>
              <a:t>- </a:t>
            </a:r>
          </a:p>
          <a:p>
            <a:r>
              <a:rPr lang="zh-CN" altLang="en-US" sz="3200" b="1" dirty="0"/>
              <a:t>耶稣说：“</a:t>
            </a:r>
            <a:r>
              <a:rPr lang="zh-CN" altLang="en-US" sz="3200" b="1" dirty="0">
                <a:solidFill>
                  <a:srgbClr val="FF0000"/>
                </a:solidFill>
              </a:rPr>
              <a:t>我就是道路、真理、生命</a:t>
            </a:r>
            <a:r>
              <a:rPr lang="zh-CN" altLang="en-US" sz="3200" b="1" dirty="0"/>
              <a:t>，如果不是借着我，没有人能到父那里去。</a:t>
            </a:r>
            <a:r>
              <a:rPr lang="en-US" sz="3200" b="1" dirty="0"/>
              <a:t> (</a:t>
            </a:r>
            <a:r>
              <a:rPr lang="zh-CN" altLang="en-US" sz="3200" b="1" dirty="0"/>
              <a:t>约</a:t>
            </a:r>
            <a:r>
              <a:rPr lang="en-US" sz="3200" b="1" dirty="0"/>
              <a:t> 14:6)</a:t>
            </a:r>
            <a:endParaRPr lang="en-US" altLang="zh-CN" sz="3200" b="1" dirty="0"/>
          </a:p>
          <a:p>
            <a:r>
              <a:rPr lang="en-US" sz="3200" b="1" dirty="0">
                <a:solidFill>
                  <a:srgbClr val="FF0000"/>
                </a:solidFill>
              </a:rPr>
              <a:t>I am the way, and the truth, and the life</a:t>
            </a:r>
            <a:r>
              <a:rPr lang="en-US" sz="3200" b="1" dirty="0"/>
              <a:t>; no one comes to the Father except through Me. (Jn 14:6)</a:t>
            </a:r>
          </a:p>
          <a:p>
            <a:endParaRPr lang="en-US" sz="32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235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D325B-0BFF-4486-972B-DC8BD2C16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672B63D-FEDA-7EE5-BEE9-88BCCA238928}"/>
              </a:ext>
            </a:extLst>
          </p:cNvPr>
          <p:cNvSpPr txBox="1"/>
          <p:nvPr/>
        </p:nvSpPr>
        <p:spPr>
          <a:xfrm>
            <a:off x="469517" y="405923"/>
            <a:ext cx="1120541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真理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耶稣与圣灵</a:t>
            </a:r>
            <a:endParaRPr lang="en-US" altLang="zh-CN" sz="3200" b="1" dirty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这保惠师就是真理的灵</a:t>
            </a:r>
            <a:r>
              <a:rPr lang="zh-CN" altLang="en-US" sz="3200" b="1" dirty="0"/>
              <a:t>，世人不能接受他，因为看不见他，也不认识他。你们却认识他，因为他跟你们住在一起，也要在你们里面。</a:t>
            </a:r>
            <a:r>
              <a:rPr lang="en-US" sz="3200" b="1" dirty="0"/>
              <a:t>(</a:t>
            </a:r>
            <a:r>
              <a:rPr lang="zh-CN" altLang="en-US" sz="3200" b="1" dirty="0"/>
              <a:t>约</a:t>
            </a:r>
            <a:r>
              <a:rPr lang="en-US" sz="3200" b="1" dirty="0"/>
              <a:t> 14:17)</a:t>
            </a:r>
            <a:endParaRPr lang="en-US" altLang="zh-CN" sz="3200" b="1" dirty="0"/>
          </a:p>
          <a:p>
            <a:r>
              <a:rPr lang="en-US" b="1" baseline="30000" dirty="0">
                <a:solidFill>
                  <a:srgbClr val="FF0000"/>
                </a:solidFill>
              </a:rPr>
              <a:t> </a:t>
            </a:r>
            <a:r>
              <a:rPr lang="en-US" sz="2800" b="1" i="1" dirty="0">
                <a:solidFill>
                  <a:srgbClr val="FF0000"/>
                </a:solidFill>
              </a:rPr>
              <a:t>the Helper is</a:t>
            </a:r>
            <a:r>
              <a:rPr lang="en-US" sz="2800" b="1" dirty="0">
                <a:solidFill>
                  <a:srgbClr val="FF0000"/>
                </a:solidFill>
              </a:rPr>
              <a:t> the Spirit of truth</a:t>
            </a:r>
            <a:r>
              <a:rPr lang="en-US" sz="2800" b="1" dirty="0"/>
              <a:t>, whom the world cannot receive, because it does not see Him or know </a:t>
            </a:r>
            <a:r>
              <a:rPr lang="en-US" sz="2800" b="1" i="1" dirty="0"/>
              <a:t>Him; but</a:t>
            </a:r>
            <a:r>
              <a:rPr lang="en-US" sz="2800" b="1" dirty="0"/>
              <a:t> you know Him because He remains with you and will be in you.</a:t>
            </a:r>
          </a:p>
          <a:p>
            <a:endParaRPr lang="en-US" altLang="zh-CN" sz="3200" b="1" dirty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真实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不虚伪、竭力作光明的人</a:t>
            </a:r>
            <a:endParaRPr lang="en-US" altLang="zh-CN" sz="3200" b="1" dirty="0"/>
          </a:p>
          <a:p>
            <a:endParaRPr lang="en-US" sz="32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462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15105D-3C5D-4EC5-3FDB-585F2C962E79}"/>
              </a:ext>
            </a:extLst>
          </p:cNvPr>
          <p:cNvSpPr txBox="1"/>
          <p:nvPr/>
        </p:nvSpPr>
        <p:spPr>
          <a:xfrm>
            <a:off x="1275347" y="818148"/>
            <a:ext cx="96413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</a:t>
            </a:r>
            <a:r>
              <a:rPr lang="zh-CN" altLang="en-US" sz="3200" b="1" dirty="0"/>
              <a:t>、</a:t>
            </a:r>
            <a:r>
              <a:rPr lang="zh-CN" altLang="en-US" sz="3200" b="1" u="sng" dirty="0"/>
              <a:t>引言</a:t>
            </a:r>
            <a:endParaRPr lang="en-US" altLang="zh-CN" sz="3200" b="1" u="sng" dirty="0"/>
          </a:p>
          <a:p>
            <a:r>
              <a:rPr lang="en-US" altLang="zh-CN" sz="3200" b="1" dirty="0"/>
              <a:t>A</a:t>
            </a:r>
            <a:r>
              <a:rPr lang="zh-CN" altLang="en-US" sz="3200" b="1" dirty="0"/>
              <a:t>、</a:t>
            </a:r>
            <a:r>
              <a:rPr lang="zh-CN" altLang="en-US" sz="3200" b="1" u="sng" dirty="0">
                <a:solidFill>
                  <a:srgbClr val="FF0000"/>
                </a:solidFill>
              </a:rPr>
              <a:t>一线之隔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重生与失丧、天堂与地狱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救恩的福音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蒙拣选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光照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认罪悔改</a:t>
            </a:r>
            <a:r>
              <a:rPr lang="en-US" altLang="zh-CN" sz="3200" b="1" dirty="0"/>
              <a:t>- </a:t>
            </a:r>
            <a:r>
              <a:rPr lang="zh-CN" altLang="en-US" sz="3200" b="1" dirty="0">
                <a:solidFill>
                  <a:srgbClr val="FF0000"/>
                </a:solidFill>
              </a:rPr>
              <a:t>重生</a:t>
            </a:r>
            <a:r>
              <a:rPr lang="en-US" altLang="zh-CN" sz="3200" b="1" dirty="0">
                <a:solidFill>
                  <a:srgbClr val="FF0000"/>
                </a:solidFill>
              </a:rPr>
              <a:t>- </a:t>
            </a:r>
            <a:r>
              <a:rPr lang="zh-CN" altLang="en-US" sz="3200" b="1" dirty="0">
                <a:solidFill>
                  <a:srgbClr val="FF0000"/>
                </a:solidFill>
              </a:rPr>
              <a:t>成圣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荣耀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以（提后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6-8</a:t>
            </a:r>
            <a:r>
              <a:rPr lang="zh-CN" altLang="en-US" sz="3200" b="1" dirty="0"/>
              <a:t>）看成圣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你有没有重生得救的确定？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414388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79616-BB10-6B3C-49C8-4E579E231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FC5405-B90B-9C06-7396-4936380CABE3}"/>
              </a:ext>
            </a:extLst>
          </p:cNvPr>
          <p:cNvSpPr txBox="1"/>
          <p:nvPr/>
        </p:nvSpPr>
        <p:spPr>
          <a:xfrm>
            <a:off x="555172" y="342901"/>
            <a:ext cx="11054442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2</a:t>
            </a:r>
            <a:r>
              <a:rPr lang="zh-CN" altLang="en-US" sz="3200" b="1" dirty="0"/>
              <a:t>、</a:t>
            </a:r>
            <a:r>
              <a:rPr lang="zh-CN" altLang="en-US" sz="3200" b="1" u="sng" dirty="0">
                <a:solidFill>
                  <a:srgbClr val="FF0000"/>
                </a:solidFill>
              </a:rPr>
              <a:t>公义的胸甲 </a:t>
            </a:r>
            <a:r>
              <a:rPr lang="en-US" sz="2800" b="1" dirty="0"/>
              <a:t>Breastplate of righteousness</a:t>
            </a:r>
            <a:endParaRPr lang="en-US" altLang="zh-CN" sz="2800" b="1" u="sng" dirty="0">
              <a:solidFill>
                <a:srgbClr val="FF0000"/>
              </a:solidFill>
            </a:endParaRPr>
          </a:p>
          <a:p>
            <a:r>
              <a:rPr lang="zh-CN" altLang="en-US" sz="3200" b="1" dirty="0">
                <a:solidFill>
                  <a:srgbClr val="FF0000"/>
                </a:solidFill>
              </a:rPr>
              <a:t>胸甲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用皮革或金属，遮盖身前</a:t>
            </a:r>
            <a:endParaRPr lang="en-US" altLang="zh-CN" sz="3200" b="1" dirty="0"/>
          </a:p>
          <a:p>
            <a:r>
              <a:rPr lang="en-US" altLang="zh-CN" sz="3200" b="1" dirty="0"/>
              <a:t>	</a:t>
            </a:r>
            <a:r>
              <a:rPr lang="zh-CN" altLang="en-US" sz="3200" b="1" dirty="0"/>
              <a:t>保护心脏（思想 </a:t>
            </a:r>
            <a:r>
              <a:rPr lang="en-US" altLang="zh-CN" sz="3200" b="1" dirty="0"/>
              <a:t>thoughts</a:t>
            </a:r>
            <a:r>
              <a:rPr lang="zh-CN" altLang="en-US" sz="3200" b="1" dirty="0"/>
              <a:t>）、下腹（情绪 </a:t>
            </a:r>
            <a:r>
              <a:rPr lang="en-US" altLang="zh-CN" sz="3200" b="1" dirty="0"/>
              <a:t>feeling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公义</a:t>
            </a:r>
            <a:r>
              <a:rPr lang="en-US" altLang="zh-CN" sz="3200" b="1" dirty="0"/>
              <a:t>-</a:t>
            </a:r>
            <a:r>
              <a:rPr lang="zh-CN" altLang="en-US" sz="3200" b="1" dirty="0"/>
              <a:t>因信而得的义</a:t>
            </a:r>
            <a:endParaRPr lang="en-US" altLang="zh-CN" sz="3200" b="1" dirty="0"/>
          </a:p>
          <a:p>
            <a:r>
              <a:rPr lang="zh-CN" altLang="en-US" sz="3200" b="1" dirty="0"/>
              <a:t>并且得以在他里面，不是有自己因律法而得的义，而是有</a:t>
            </a:r>
            <a:r>
              <a:rPr lang="zh-CN" altLang="en-US" sz="3200" b="1" dirty="0">
                <a:solidFill>
                  <a:srgbClr val="FF0000"/>
                </a:solidFill>
              </a:rPr>
              <a:t>因信基督而得的义，就是基于信心，从神而来的义</a:t>
            </a:r>
            <a:r>
              <a:rPr lang="zh-CN" altLang="en-US" sz="3200" b="1" dirty="0"/>
              <a:t>（腓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9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en-US" sz="3200" b="1" dirty="0"/>
              <a:t>not having a righteousness of my own derived from </a:t>
            </a:r>
            <a:r>
              <a:rPr lang="en-US" sz="3200" b="1" i="1" dirty="0"/>
              <a:t>the</a:t>
            </a:r>
            <a:r>
              <a:rPr lang="en-US" sz="3200" b="1" dirty="0"/>
              <a:t> Law, but that which is </a:t>
            </a:r>
            <a:r>
              <a:rPr lang="en-US" sz="3200" b="1" dirty="0">
                <a:solidFill>
                  <a:srgbClr val="FF0000"/>
                </a:solidFill>
              </a:rPr>
              <a:t>through faith in Christ</a:t>
            </a:r>
            <a:r>
              <a:rPr lang="en-US" sz="3200" b="1" dirty="0"/>
              <a:t>, </a:t>
            </a:r>
            <a:r>
              <a:rPr lang="en-US" sz="3200" b="1" dirty="0">
                <a:solidFill>
                  <a:srgbClr val="FF0000"/>
                </a:solidFill>
              </a:rPr>
              <a:t>the righteousness which </a:t>
            </a:r>
            <a:r>
              <a:rPr lang="en-US" sz="3200" b="1" i="1" dirty="0">
                <a:solidFill>
                  <a:srgbClr val="FF0000"/>
                </a:solidFill>
              </a:rPr>
              <a:t>comes</a:t>
            </a:r>
            <a:r>
              <a:rPr lang="en-US" sz="3200" b="1" dirty="0">
                <a:solidFill>
                  <a:srgbClr val="FF0000"/>
                </a:solidFill>
              </a:rPr>
              <a:t> from God on the basis of faith</a:t>
            </a:r>
            <a:r>
              <a:rPr lang="en-US" sz="3200" b="1" dirty="0"/>
              <a:t>…</a:t>
            </a:r>
          </a:p>
          <a:p>
            <a:endParaRPr lang="en-US" sz="1000" b="1" dirty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行公义</a:t>
            </a:r>
            <a:r>
              <a:rPr lang="zh-CN" altLang="en-US" sz="3200" b="1" dirty="0"/>
              <a:t>：作对的事情</a:t>
            </a:r>
            <a:endParaRPr lang="en-US" altLang="zh-CN" sz="3200" b="1" dirty="0"/>
          </a:p>
          <a:p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2864399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37722-54A6-2810-3F91-90671205B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6A06AA-2AC3-1526-BA98-EB5809EB4343}"/>
              </a:ext>
            </a:extLst>
          </p:cNvPr>
          <p:cNvSpPr txBox="1"/>
          <p:nvPr/>
        </p:nvSpPr>
        <p:spPr>
          <a:xfrm>
            <a:off x="571500" y="457201"/>
            <a:ext cx="1092381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3</a:t>
            </a:r>
            <a:r>
              <a:rPr lang="zh-CN" altLang="en-US" sz="3200" b="1" dirty="0"/>
              <a:t>、</a:t>
            </a:r>
            <a:r>
              <a:rPr lang="zh-CN" altLang="en-US" sz="3200" b="1" u="sng" dirty="0">
                <a:solidFill>
                  <a:srgbClr val="FF0000"/>
                </a:solidFill>
              </a:rPr>
              <a:t>和平的福音作鞋子 </a:t>
            </a:r>
            <a:r>
              <a:rPr lang="en-US" sz="3200" b="1" dirty="0"/>
              <a:t>Shoes of gospel of peace</a:t>
            </a:r>
            <a:endParaRPr lang="en-US" altLang="zh-CN" sz="3200" b="1" u="sng" dirty="0">
              <a:solidFill>
                <a:srgbClr val="FF0000"/>
              </a:solidFill>
            </a:endParaRPr>
          </a:p>
          <a:p>
            <a:r>
              <a:rPr lang="zh-CN" altLang="en-US" sz="3200" b="1" dirty="0">
                <a:solidFill>
                  <a:srgbClr val="FF0000"/>
                </a:solidFill>
              </a:rPr>
              <a:t>鞋子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站稳、不滑倒，宣告</a:t>
            </a:r>
            <a:endParaRPr lang="en-US" altLang="zh-CN" sz="3200" b="1" dirty="0"/>
          </a:p>
          <a:p>
            <a:r>
              <a:rPr lang="en-US" altLang="zh-CN" sz="3200" b="1" dirty="0"/>
              <a:t>…</a:t>
            </a:r>
            <a:r>
              <a:rPr lang="zh-CN" altLang="en-US" sz="3200" b="1" dirty="0"/>
              <a:t>如经上所记：“那些传美事</a:t>
            </a:r>
            <a:r>
              <a:rPr lang="zh-CN" altLang="en-US" sz="3200" b="1" dirty="0">
                <a:solidFill>
                  <a:srgbClr val="FF0000"/>
                </a:solidFill>
              </a:rPr>
              <a:t>报喜讯</a:t>
            </a:r>
            <a:r>
              <a:rPr lang="zh-CN" altLang="en-US" sz="3200" b="1" dirty="0"/>
              <a:t>的人，他们的</a:t>
            </a:r>
            <a:r>
              <a:rPr lang="zh-CN" altLang="en-US" sz="3200" b="1" dirty="0">
                <a:solidFill>
                  <a:srgbClr val="FF0000"/>
                </a:solidFill>
              </a:rPr>
              <a:t>脚踪</a:t>
            </a:r>
            <a:r>
              <a:rPr lang="zh-CN" altLang="en-US" sz="3200" b="1" dirty="0"/>
              <a:t>多么美！”（罗</a:t>
            </a:r>
            <a:r>
              <a:rPr lang="en-US" altLang="zh-CN" sz="3200" b="1" dirty="0"/>
              <a:t>10: 15)</a:t>
            </a:r>
          </a:p>
          <a:p>
            <a:r>
              <a:rPr lang="en-US" sz="3200" b="1" dirty="0"/>
              <a:t>…Just as it is written: “</a:t>
            </a:r>
            <a:r>
              <a:rPr lang="en-US" sz="3200" b="1" cap="small" dirty="0"/>
              <a:t>How </a:t>
            </a:r>
            <a:r>
              <a:rPr lang="en-US" sz="3200" b="1" cap="small" dirty="0">
                <a:solidFill>
                  <a:srgbClr val="FF0000"/>
                </a:solidFill>
              </a:rPr>
              <a:t>beautiful are the feet </a:t>
            </a:r>
            <a:r>
              <a:rPr lang="en-US" sz="3200" b="1" cap="small" dirty="0"/>
              <a:t>of those who</a:t>
            </a:r>
            <a:r>
              <a:rPr lang="en-US" sz="3200" b="1" dirty="0"/>
              <a:t> </a:t>
            </a:r>
            <a:r>
              <a:rPr lang="en-US" sz="3200" b="1" cap="small" dirty="0"/>
              <a:t>bring </a:t>
            </a:r>
            <a:r>
              <a:rPr lang="en-US" sz="3200" b="1" cap="small" dirty="0">
                <a:solidFill>
                  <a:srgbClr val="FF0000"/>
                </a:solidFill>
              </a:rPr>
              <a:t>good news </a:t>
            </a:r>
            <a:r>
              <a:rPr lang="en-US" sz="3200" b="1" cap="small" dirty="0"/>
              <a:t>of good things</a:t>
            </a:r>
            <a:r>
              <a:rPr lang="en-US" sz="3200" b="1" dirty="0"/>
              <a:t>!”</a:t>
            </a:r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2270170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5214A-F1A9-BC6B-FD65-082ACA19F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363FE2-CB47-4DB2-ACBB-C44C686B689D}"/>
              </a:ext>
            </a:extLst>
          </p:cNvPr>
          <p:cNvSpPr txBox="1"/>
          <p:nvPr/>
        </p:nvSpPr>
        <p:spPr>
          <a:xfrm>
            <a:off x="571500" y="457201"/>
            <a:ext cx="1092381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</a:rPr>
              <a:t>和平的福音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基督救恩的福音</a:t>
            </a:r>
            <a:endParaRPr lang="en-US" altLang="zh-CN" sz="3200" b="1" dirty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基督就是我们的和平</a:t>
            </a:r>
            <a:r>
              <a:rPr lang="zh-CN" altLang="en-US" sz="3200" b="1" dirty="0"/>
              <a:t>：他使双方合而为一，拆</a:t>
            </a:r>
            <a:r>
              <a:rPr lang="en-US" altLang="zh-CN" sz="3200" b="1" dirty="0"/>
              <a:t>	</a:t>
            </a:r>
            <a:r>
              <a:rPr lang="zh-CN" altLang="en-US" sz="3200" b="1" dirty="0"/>
              <a:t>毁了隔在中间的墙，就是以自己的身体除掉双方</a:t>
            </a:r>
            <a:r>
              <a:rPr lang="en-US" altLang="zh-CN" sz="3200" b="1" dirty="0"/>
              <a:t>	</a:t>
            </a:r>
            <a:r>
              <a:rPr lang="zh-CN" altLang="en-US" sz="3200" b="1" dirty="0"/>
              <a:t>的仇恨</a:t>
            </a:r>
            <a:r>
              <a:rPr lang="en-US" altLang="zh-CN" sz="3200" b="1" dirty="0"/>
              <a:t>…</a:t>
            </a:r>
            <a:r>
              <a:rPr lang="zh-CN" altLang="en-US" sz="3200" b="1" dirty="0"/>
              <a:t>（弗</a:t>
            </a:r>
            <a:r>
              <a:rPr lang="en-US" altLang="zh-CN" sz="3200" b="1" dirty="0"/>
              <a:t>2:</a:t>
            </a:r>
            <a:r>
              <a:rPr lang="zh-CN" altLang="en-US" sz="3200" b="1" dirty="0"/>
              <a:t> </a:t>
            </a:r>
            <a:r>
              <a:rPr lang="en-US" altLang="zh-CN" sz="3200" b="1" dirty="0"/>
              <a:t>14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en-US" sz="3200" b="1" dirty="0"/>
              <a:t>For </a:t>
            </a:r>
            <a:r>
              <a:rPr lang="en-US" sz="3200" b="1" dirty="0">
                <a:solidFill>
                  <a:srgbClr val="FF0000"/>
                </a:solidFill>
              </a:rPr>
              <a:t>He Himself is our peace</a:t>
            </a:r>
            <a:r>
              <a:rPr lang="en-US" sz="3200" b="1" dirty="0"/>
              <a:t>, who made both </a:t>
            </a:r>
            <a:r>
              <a:rPr lang="en-US" sz="3200" b="1" i="1" dirty="0"/>
              <a:t>groups into</a:t>
            </a:r>
            <a:r>
              <a:rPr lang="en-US" sz="3200" b="1" dirty="0"/>
              <a:t> one and broke down the barrier of the dividing wall, by abolishing in His flesh the hostility…</a:t>
            </a:r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10093346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ED9C0-34B2-84B3-D590-73CBF8F01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A274A7-CC31-2D59-58A9-67E35F809F27}"/>
              </a:ext>
            </a:extLst>
          </p:cNvPr>
          <p:cNvSpPr txBox="1"/>
          <p:nvPr/>
        </p:nvSpPr>
        <p:spPr>
          <a:xfrm>
            <a:off x="555171" y="571500"/>
            <a:ext cx="1022512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4</a:t>
            </a:r>
            <a:r>
              <a:rPr lang="zh-CN" altLang="en-US" sz="3200" b="1" dirty="0"/>
              <a:t>、（拿起）</a:t>
            </a:r>
            <a:r>
              <a:rPr lang="zh-CN" altLang="en-US" sz="3200" b="1" u="sng" dirty="0">
                <a:solidFill>
                  <a:srgbClr val="FF0000"/>
                </a:solidFill>
              </a:rPr>
              <a:t>信心的盾牌</a:t>
            </a:r>
            <a:r>
              <a:rPr lang="zh-CN" altLang="en-US" sz="3200" b="1" u="sng" dirty="0"/>
              <a:t>扑灭那恶者</a:t>
            </a:r>
            <a:r>
              <a:rPr lang="zh-CN" altLang="en-US" sz="3200" b="1" u="sng" dirty="0">
                <a:solidFill>
                  <a:srgbClr val="FF0000"/>
                </a:solidFill>
              </a:rPr>
              <a:t>所有</a:t>
            </a:r>
            <a:r>
              <a:rPr lang="zh-CN" altLang="en-US" sz="3200" b="1" u="sng" dirty="0"/>
              <a:t>的火箭</a:t>
            </a:r>
            <a:endParaRPr lang="en-US" altLang="zh-CN" sz="3200" b="1" u="sng" dirty="0"/>
          </a:p>
          <a:p>
            <a:r>
              <a:rPr lang="en-US" sz="3200" b="1" dirty="0"/>
              <a:t>Shield of faith to extinguish </a:t>
            </a:r>
            <a:r>
              <a:rPr lang="en-US" sz="3200" b="1" dirty="0">
                <a:solidFill>
                  <a:srgbClr val="FF0000"/>
                </a:solidFill>
              </a:rPr>
              <a:t>all</a:t>
            </a:r>
            <a:r>
              <a:rPr lang="en-US" sz="3200" b="1" dirty="0"/>
              <a:t> fiery darts from the evil</a:t>
            </a:r>
            <a:endParaRPr lang="en-US" altLang="zh-CN" sz="3200" b="1" u="sng" dirty="0"/>
          </a:p>
          <a:p>
            <a:r>
              <a:rPr lang="zh-CN" altLang="en-US" sz="3200" b="1" dirty="0"/>
              <a:t>盾牌：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‘高，遮挡全身</a:t>
            </a:r>
            <a:endParaRPr lang="en-US" altLang="zh-CN" sz="3200" b="1" dirty="0"/>
          </a:p>
          <a:p>
            <a:r>
              <a:rPr lang="zh-CN" altLang="en-US" sz="3200" b="1" dirty="0"/>
              <a:t>火箭：</a:t>
            </a:r>
            <a:r>
              <a:rPr lang="zh-CN" altLang="en-US" sz="3200" b="1" dirty="0">
                <a:solidFill>
                  <a:srgbClr val="FF0000"/>
                </a:solidFill>
              </a:rPr>
              <a:t>试探、试炼 </a:t>
            </a:r>
            <a:r>
              <a:rPr lang="en-US" altLang="zh-CN" sz="3200" b="1" dirty="0">
                <a:solidFill>
                  <a:srgbClr val="FF0000"/>
                </a:solidFill>
              </a:rPr>
              <a:t>… </a:t>
            </a:r>
            <a:r>
              <a:rPr lang="zh-CN" altLang="en-US" sz="3200" b="1" dirty="0">
                <a:solidFill>
                  <a:srgbClr val="FF0000"/>
                </a:solidFill>
              </a:rPr>
              <a:t>各种各样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r>
              <a:rPr lang="zh-CN" altLang="en-US" sz="3200" b="1" dirty="0"/>
              <a:t>信心：不是靠自己，是向神的信心（神必保守）</a:t>
            </a:r>
            <a:endParaRPr lang="en-US" altLang="zh-CN" sz="3200" b="1" dirty="0"/>
          </a:p>
          <a:p>
            <a:r>
              <a:rPr lang="en-US" altLang="zh-CN" sz="3200" b="1" dirty="0"/>
              <a:t>	</a:t>
            </a:r>
          </a:p>
          <a:p>
            <a:r>
              <a:rPr lang="zh-CN" altLang="en-US" sz="3200" b="1" dirty="0">
                <a:solidFill>
                  <a:srgbClr val="FF0000"/>
                </a:solidFill>
              </a:rPr>
              <a:t>应当警醒、祷告</a:t>
            </a:r>
            <a:r>
              <a:rPr lang="zh-CN" altLang="en-US" sz="3200" b="1" dirty="0"/>
              <a:t>，免得陷入试探；你们心灵虽然愿意，肉体却是软弱的。（太</a:t>
            </a:r>
            <a:r>
              <a:rPr lang="en-US" altLang="zh-CN" sz="3200" b="1" dirty="0"/>
              <a:t>26: 41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en-US" sz="3200" b="1" dirty="0">
                <a:solidFill>
                  <a:srgbClr val="FF0000"/>
                </a:solidFill>
              </a:rPr>
              <a:t>Keep watching and praying</a:t>
            </a:r>
            <a:r>
              <a:rPr lang="en-US" sz="3200" b="1" dirty="0"/>
              <a:t>, so that you do not come into temptation; the spirit is willing, but the flesh is weak.</a:t>
            </a:r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34385543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ADFF5-B6B3-501F-6257-5810D1995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1080FD-C257-1C0F-8A83-9AED1D0D7572}"/>
              </a:ext>
            </a:extLst>
          </p:cNvPr>
          <p:cNvSpPr txBox="1"/>
          <p:nvPr/>
        </p:nvSpPr>
        <p:spPr>
          <a:xfrm>
            <a:off x="800100" y="473529"/>
            <a:ext cx="99801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5</a:t>
            </a:r>
            <a:r>
              <a:rPr lang="zh-CN" altLang="en-US" sz="3200" b="1" dirty="0"/>
              <a:t>、</a:t>
            </a:r>
            <a:r>
              <a:rPr lang="zh-CN" altLang="en-US" sz="3200" b="1" u="sng" dirty="0">
                <a:solidFill>
                  <a:srgbClr val="FF0000"/>
                </a:solidFill>
              </a:rPr>
              <a:t>救恩的头盔 </a:t>
            </a:r>
            <a:r>
              <a:rPr lang="en-US" sz="3200" b="1" dirty="0"/>
              <a:t>Helmet of salvation</a:t>
            </a:r>
            <a:endParaRPr lang="en-US" altLang="zh-CN" sz="3200" b="1" u="sng" dirty="0">
              <a:solidFill>
                <a:srgbClr val="FF0000"/>
              </a:solidFill>
            </a:endParaRPr>
          </a:p>
          <a:p>
            <a:r>
              <a:rPr lang="zh-CN" altLang="en-US" sz="3200" b="1" dirty="0"/>
              <a:t>头盔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保守思维 </a:t>
            </a:r>
            <a:r>
              <a:rPr lang="en-US" altLang="zh-CN" sz="3200" b="1" dirty="0"/>
              <a:t>mind</a:t>
            </a:r>
          </a:p>
          <a:p>
            <a:r>
              <a:rPr lang="zh-CN" altLang="en-US" sz="3200" b="1" dirty="0"/>
              <a:t>救恩不只是重生的恩典 </a:t>
            </a:r>
            <a:r>
              <a:rPr lang="en-US" altLang="zh-CN" sz="3200" b="1" dirty="0"/>
              <a:t>(not the ABC, but A to Z)</a:t>
            </a:r>
          </a:p>
          <a:p>
            <a:r>
              <a:rPr lang="zh-CN" altLang="en-US" sz="3200" b="1" dirty="0"/>
              <a:t>时时刻刻都需要救恩的福音</a:t>
            </a:r>
            <a:endParaRPr lang="en-US" altLang="zh-CN" sz="3200" b="1" dirty="0"/>
          </a:p>
          <a:p>
            <a:r>
              <a:rPr lang="zh-CN" altLang="en-US" sz="3200" b="1" dirty="0"/>
              <a:t>常常以救恩提醒自己</a:t>
            </a:r>
            <a:r>
              <a:rPr lang="en-US" altLang="zh-CN" sz="3200" b="1" dirty="0"/>
              <a:t>- </a:t>
            </a:r>
            <a:r>
              <a:rPr lang="zh-CN" altLang="en-US" sz="3200" b="1" dirty="0">
                <a:solidFill>
                  <a:srgbClr val="FF0000"/>
                </a:solidFill>
              </a:rPr>
              <a:t>谦卑、认罪、感恩</a:t>
            </a:r>
            <a:endParaRPr lang="en-US" altLang="zh-C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8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D593A-7DD2-E79F-AD86-12D6602BE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55E744-21F4-44BB-8CFF-3B795A05CB9A}"/>
              </a:ext>
            </a:extLst>
          </p:cNvPr>
          <p:cNvSpPr txBox="1"/>
          <p:nvPr/>
        </p:nvSpPr>
        <p:spPr>
          <a:xfrm>
            <a:off x="620486" y="363915"/>
            <a:ext cx="1004550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6</a:t>
            </a:r>
            <a:r>
              <a:rPr lang="zh-CN" altLang="en-US" sz="3200" b="1" dirty="0"/>
              <a:t>、</a:t>
            </a:r>
            <a:r>
              <a:rPr lang="zh-CN" altLang="en-US" sz="3200" b="1" u="sng" dirty="0">
                <a:solidFill>
                  <a:srgbClr val="FF0000"/>
                </a:solidFill>
              </a:rPr>
              <a:t>圣灵的宝剑</a:t>
            </a:r>
            <a:r>
              <a:rPr lang="zh-CN" altLang="en-US" sz="3200" b="1" u="sng" dirty="0"/>
              <a:t>，就是神的道</a:t>
            </a:r>
            <a:endParaRPr lang="en-US" altLang="zh-CN" sz="3200" b="1" u="sng" dirty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宝剑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短剑</a:t>
            </a:r>
            <a:endParaRPr lang="en-US" altLang="zh-CN" sz="3200" b="1" dirty="0"/>
          </a:p>
          <a:p>
            <a:r>
              <a:rPr lang="zh-CN" altLang="en-US" sz="3200" b="1" dirty="0"/>
              <a:t>抵挡、近身搏斗（所列的军奘里唯一的兵器</a:t>
            </a:r>
            <a:r>
              <a:rPr lang="en-US" altLang="zh-CN" sz="3200" b="1" dirty="0"/>
              <a:t>..</a:t>
            </a:r>
            <a:r>
              <a:rPr lang="zh-CN" altLang="en-US" sz="3200" b="1" dirty="0">
                <a:solidFill>
                  <a:srgbClr val="FF0000"/>
                </a:solidFill>
              </a:rPr>
              <a:t>没有长矛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神的道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圣经</a:t>
            </a:r>
            <a:r>
              <a:rPr lang="en-US" altLang="zh-CN" sz="3200" b="1" dirty="0"/>
              <a:t>---</a:t>
            </a:r>
            <a:r>
              <a:rPr lang="zh-CN" altLang="en-US" sz="3200" b="1" dirty="0">
                <a:solidFill>
                  <a:srgbClr val="FF0000"/>
                </a:solidFill>
              </a:rPr>
              <a:t>需要平时熟练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r>
              <a:rPr lang="zh-CN" altLang="en-US" sz="3200" b="1" dirty="0">
                <a:solidFill>
                  <a:srgbClr val="FF0000"/>
                </a:solidFill>
              </a:rPr>
              <a:t>神的道是活的，是有效的</a:t>
            </a:r>
            <a:r>
              <a:rPr lang="zh-CN" altLang="en-US" sz="3200" b="1" dirty="0"/>
              <a:t>，比一切两刃的剑更锋利，甚至可以刺入剖开灵与魂，关节与骨髓，并且能够辨明心中的思想和意念。（来</a:t>
            </a:r>
            <a:r>
              <a:rPr lang="en-US" altLang="zh-CN" sz="3200" b="1" dirty="0"/>
              <a:t>4: 12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en-US" sz="3200" b="1" dirty="0">
                <a:solidFill>
                  <a:srgbClr val="FF0000"/>
                </a:solidFill>
              </a:rPr>
              <a:t>For the word of God is living and active</a:t>
            </a:r>
            <a:r>
              <a:rPr lang="en-US" sz="3200" b="1" dirty="0"/>
              <a:t>, and sharper than any two-edged sword, even penetrating as far as the division of soul and spirit, of both joints and marrow, and able to judge the thoughts and intentions of the heart.</a:t>
            </a:r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38608749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1B8C8-54FC-A972-8DA3-360682B67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E6F17E-1552-3C58-1571-C47BD5580DD3}"/>
              </a:ext>
            </a:extLst>
          </p:cNvPr>
          <p:cNvSpPr txBox="1"/>
          <p:nvPr/>
        </p:nvSpPr>
        <p:spPr>
          <a:xfrm>
            <a:off x="555171" y="522515"/>
            <a:ext cx="112993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7</a:t>
            </a:r>
            <a:r>
              <a:rPr lang="zh-CN" altLang="en-US" sz="3200" b="1" dirty="0">
                <a:solidFill>
                  <a:srgbClr val="FF0000"/>
                </a:solidFill>
              </a:rPr>
              <a:t>、</a:t>
            </a:r>
            <a:r>
              <a:rPr lang="zh-CN" altLang="en-US" sz="3200" b="1" u="sng" dirty="0">
                <a:solidFill>
                  <a:srgbClr val="FF0000"/>
                </a:solidFill>
              </a:rPr>
              <a:t>随时在圣灵里祷告祈求，恒久警醒</a:t>
            </a:r>
            <a:endParaRPr lang="en-US" altLang="zh-CN" sz="3200" b="1" u="sng" dirty="0">
              <a:solidFill>
                <a:srgbClr val="FF0000"/>
              </a:solidFill>
            </a:endParaRPr>
          </a:p>
          <a:p>
            <a:r>
              <a:rPr lang="en-US" sz="3200" b="1" dirty="0"/>
              <a:t>Pray at all times in the Spirit and be alert with all perseverance </a:t>
            </a:r>
            <a:endParaRPr lang="en-US" altLang="zh-CN" sz="3200" b="1" u="sng" dirty="0"/>
          </a:p>
          <a:p>
            <a:r>
              <a:rPr lang="zh-CN" altLang="en-US" sz="3200" b="1" dirty="0"/>
              <a:t>圣灵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能力源头</a:t>
            </a:r>
            <a:endParaRPr lang="en-US" altLang="zh-CN" sz="3200" b="1" dirty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随时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倚靠</a:t>
            </a:r>
            <a:endParaRPr lang="en-US" altLang="zh-CN" sz="3200" b="1" dirty="0"/>
          </a:p>
          <a:p>
            <a:r>
              <a:rPr lang="zh-CN" altLang="en-US" sz="3200" b="1" dirty="0"/>
              <a:t>祷告祈求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亲近神、倚靠神</a:t>
            </a:r>
            <a:endParaRPr lang="en-US" altLang="zh-CN" sz="3200" b="1" dirty="0"/>
          </a:p>
          <a:p>
            <a:r>
              <a:rPr lang="zh-CN" altLang="en-US" sz="3200" b="1" dirty="0">
                <a:solidFill>
                  <a:srgbClr val="FF0000"/>
                </a:solidFill>
              </a:rPr>
              <a:t>恒久警醒</a:t>
            </a:r>
            <a:r>
              <a:rPr lang="en-US" altLang="zh-CN" sz="3200" b="1" dirty="0"/>
              <a:t>-  </a:t>
            </a:r>
            <a:r>
              <a:rPr lang="zh-CN" altLang="en-US" sz="3200" b="1" dirty="0"/>
              <a:t>不懒惰、不气馁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231386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69710-0246-1A4E-0EFB-9FDBC7CCE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A5441A-10E8-6C94-95D6-287F5312E82D}"/>
              </a:ext>
            </a:extLst>
          </p:cNvPr>
          <p:cNvSpPr txBox="1"/>
          <p:nvPr/>
        </p:nvSpPr>
        <p:spPr>
          <a:xfrm>
            <a:off x="770019" y="593558"/>
            <a:ext cx="1092123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（提后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7b</a:t>
            </a:r>
            <a:r>
              <a:rPr lang="zh-CN" altLang="en-US" sz="3200" b="1" dirty="0"/>
              <a:t>） 当跑的路我已经跑尽了</a:t>
            </a:r>
            <a:endParaRPr lang="en-US" altLang="zh-CN" sz="3200" b="1" dirty="0"/>
          </a:p>
          <a:p>
            <a:r>
              <a:rPr lang="en-US" sz="3200" b="1" dirty="0"/>
              <a:t>I have finished the course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马拉松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不是跟别人比较，</a:t>
            </a:r>
            <a:r>
              <a:rPr lang="zh-CN" altLang="en-US" sz="3200" b="1" dirty="0">
                <a:solidFill>
                  <a:srgbClr val="FF0000"/>
                </a:solidFill>
              </a:rPr>
              <a:t>看自己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恒久忍耐</a:t>
            </a:r>
            <a:r>
              <a:rPr lang="en-US" altLang="zh-CN" sz="3200" b="1" dirty="0"/>
              <a:t>- </a:t>
            </a:r>
            <a:r>
              <a:rPr lang="zh-CN" altLang="en-US" sz="3200" b="1" dirty="0">
                <a:solidFill>
                  <a:srgbClr val="FF0000"/>
                </a:solidFill>
              </a:rPr>
              <a:t>要跑到终点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rgbClr val="FF0000"/>
                </a:solidFill>
              </a:rPr>
              <a:t>预备</a:t>
            </a:r>
            <a:r>
              <a:rPr lang="zh-CN" altLang="en-US" sz="3200" b="1" dirty="0"/>
              <a:t> 训练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查经、亲近神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rgbClr val="FF0000"/>
                </a:solidFill>
              </a:rPr>
              <a:t>执行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有计划，有纪律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rgbClr val="FF0000"/>
                </a:solidFill>
              </a:rPr>
              <a:t>克服困难</a:t>
            </a:r>
            <a:r>
              <a:rPr lang="zh-CN" altLang="en-US" sz="3200" b="1" dirty="0"/>
              <a:t>，坚持到底（保罗：坐监、被鞭打、被石头打、沉船、被迫害</a:t>
            </a:r>
            <a:r>
              <a:rPr lang="en-US" altLang="zh-CN" sz="3200" b="1" dirty="0"/>
              <a:t>… </a:t>
            </a:r>
            <a:r>
              <a:rPr lang="zh-CN" altLang="en-US" sz="3200" b="1" dirty="0"/>
              <a:t>林后</a:t>
            </a:r>
            <a:r>
              <a:rPr lang="en-US" altLang="zh-CN" sz="3200" b="1" dirty="0"/>
              <a:t>11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pPr marL="0" lvl="2" indent="-457200">
              <a:buFont typeface="Arial" panose="020B0604020202020204" pitchFamily="34" charset="0"/>
              <a:buChar char="•"/>
            </a:pPr>
            <a:r>
              <a:rPr lang="en-US" altLang="zh-CN" sz="3200" b="1" dirty="0"/>
              <a:t>《</a:t>
            </a:r>
            <a:r>
              <a:rPr lang="zh-CN" altLang="en-US" sz="3200" b="1" dirty="0"/>
              <a:t>天路历程</a:t>
            </a:r>
            <a:r>
              <a:rPr lang="en-US" altLang="zh-CN" sz="3200" b="1" dirty="0"/>
              <a:t>》</a:t>
            </a:r>
          </a:p>
          <a:p>
            <a:pPr marL="0" lvl="2"/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36371149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36460-6B08-FA3C-3749-D47F37288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813E7C-F6C1-6FCA-B752-212748FF3135}"/>
              </a:ext>
            </a:extLst>
          </p:cNvPr>
          <p:cNvSpPr txBox="1"/>
          <p:nvPr/>
        </p:nvSpPr>
        <p:spPr>
          <a:xfrm>
            <a:off x="1074821" y="1155032"/>
            <a:ext cx="100102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我们虽然</a:t>
            </a:r>
            <a:r>
              <a:rPr lang="zh-CN" altLang="en-US" sz="3200" b="1" dirty="0">
                <a:solidFill>
                  <a:srgbClr val="FF0000"/>
                </a:solidFill>
              </a:rPr>
              <a:t>四面受压，却没有压碎</a:t>
            </a:r>
            <a:r>
              <a:rPr lang="zh-CN" altLang="en-US" sz="3200" b="1" dirty="0"/>
              <a:t>；心里作难，却不至绝望，</a:t>
            </a:r>
            <a:r>
              <a:rPr lang="en-US" altLang="zh-CN" sz="3200" b="1" dirty="0"/>
              <a:t> </a:t>
            </a:r>
            <a:r>
              <a:rPr lang="zh-CN" altLang="en-US" sz="3200" b="1" dirty="0"/>
              <a:t>受到迫害，却没有被丢弃；</a:t>
            </a:r>
            <a:r>
              <a:rPr lang="zh-CN" altLang="en-US" sz="3200" b="1" dirty="0">
                <a:solidFill>
                  <a:srgbClr val="FF0000"/>
                </a:solidFill>
              </a:rPr>
              <a:t>打倒了，却不至死亡</a:t>
            </a:r>
            <a:r>
              <a:rPr lang="zh-CN" altLang="en-US" sz="3200" b="1" dirty="0"/>
              <a:t>。（林后</a:t>
            </a:r>
            <a:r>
              <a:rPr lang="en-US" altLang="zh-CN" sz="3200" b="1" dirty="0"/>
              <a:t>4: 8-9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en-US" sz="3200" b="1" i="1" dirty="0"/>
              <a:t>we are</a:t>
            </a:r>
            <a:r>
              <a:rPr lang="en-US" sz="3200" b="1" dirty="0"/>
              <a:t> </a:t>
            </a:r>
            <a:r>
              <a:rPr lang="en-US" sz="3200" b="1" dirty="0">
                <a:solidFill>
                  <a:srgbClr val="FF0000"/>
                </a:solidFill>
              </a:rPr>
              <a:t>afflicted in every way</a:t>
            </a:r>
            <a:r>
              <a:rPr lang="en-US" sz="3200" b="1" dirty="0"/>
              <a:t>, but </a:t>
            </a:r>
            <a:r>
              <a:rPr lang="en-US" sz="3200" b="1" dirty="0">
                <a:solidFill>
                  <a:srgbClr val="FF0000"/>
                </a:solidFill>
              </a:rPr>
              <a:t>not crushed</a:t>
            </a:r>
            <a:r>
              <a:rPr lang="en-US" sz="3200" b="1" dirty="0"/>
              <a:t>; perplexed, but not despairing; </a:t>
            </a:r>
            <a:r>
              <a:rPr lang="en-US" sz="3200" b="1" baseline="30000" dirty="0"/>
              <a:t> </a:t>
            </a:r>
            <a:r>
              <a:rPr lang="en-US" sz="3200" b="1" dirty="0"/>
              <a:t>persecuted, but not abandoned; </a:t>
            </a:r>
            <a:r>
              <a:rPr lang="en-US" sz="3200" b="1" dirty="0">
                <a:solidFill>
                  <a:srgbClr val="FF0000"/>
                </a:solidFill>
              </a:rPr>
              <a:t>struck down, but not destroyed</a:t>
            </a:r>
            <a:r>
              <a:rPr lang="en-US" sz="3200" b="1" dirty="0"/>
              <a:t>…</a:t>
            </a:r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35980850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472A2-CD17-325C-B439-AF5792C03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C6A68A-5B5E-46F8-5C49-016A37E6C12F}"/>
              </a:ext>
            </a:extLst>
          </p:cNvPr>
          <p:cNvSpPr txBox="1"/>
          <p:nvPr/>
        </p:nvSpPr>
        <p:spPr>
          <a:xfrm>
            <a:off x="644515" y="627908"/>
            <a:ext cx="100102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所以，我们并不沮丧，我们</a:t>
            </a:r>
            <a:r>
              <a:rPr lang="zh-CN" altLang="en-US" sz="3200" b="1" dirty="0">
                <a:solidFill>
                  <a:srgbClr val="FF0000"/>
                </a:solidFill>
              </a:rPr>
              <a:t>外面的人</a:t>
            </a:r>
            <a:r>
              <a:rPr lang="zh-CN" altLang="en-US" sz="3200" b="1" dirty="0"/>
              <a:t>虽然渐渐朽坏，但</a:t>
            </a:r>
            <a:r>
              <a:rPr lang="zh-CN" altLang="en-US" sz="3200" b="1" dirty="0">
                <a:solidFill>
                  <a:srgbClr val="FF0000"/>
                </a:solidFill>
              </a:rPr>
              <a:t>里面的人</a:t>
            </a:r>
            <a:r>
              <a:rPr lang="zh-CN" altLang="en-US" sz="3200" b="1" dirty="0"/>
              <a:t>却日日更新，</a:t>
            </a:r>
            <a:r>
              <a:rPr lang="en-US" altLang="zh-CN" sz="3200" b="1" dirty="0"/>
              <a:t> </a:t>
            </a:r>
            <a:r>
              <a:rPr lang="zh-CN" altLang="en-US" sz="3200" b="1" dirty="0"/>
              <a:t>因为我们</a:t>
            </a:r>
            <a:r>
              <a:rPr lang="zh-CN" altLang="en-US" sz="3200" b="1" dirty="0">
                <a:solidFill>
                  <a:srgbClr val="FF0000"/>
                </a:solidFill>
              </a:rPr>
              <a:t>短暂轻微的患难</a:t>
            </a:r>
            <a:r>
              <a:rPr lang="zh-CN" altLang="en-US" sz="3200" b="1" dirty="0"/>
              <a:t>，是要为我们成就</a:t>
            </a:r>
            <a:r>
              <a:rPr lang="zh-CN" altLang="en-US" sz="3200" b="1" dirty="0">
                <a:solidFill>
                  <a:srgbClr val="FF0000"/>
                </a:solidFill>
              </a:rPr>
              <a:t>极大无比、永远的荣耀</a:t>
            </a:r>
            <a:r>
              <a:rPr lang="zh-CN" altLang="en-US" sz="3200" b="1" dirty="0"/>
              <a:t>。</a:t>
            </a:r>
            <a:r>
              <a:rPr lang="en-US" altLang="zh-CN" sz="3200" b="1" dirty="0"/>
              <a:t> </a:t>
            </a:r>
            <a:r>
              <a:rPr lang="zh-CN" altLang="en-US" sz="3200" b="1" dirty="0"/>
              <a:t>我们所顾念的，不是看得见的，而是看不见的；因为看得见的是暂时的，看不见的是永远的。 （林后</a:t>
            </a:r>
            <a:r>
              <a:rPr lang="en-US" altLang="zh-CN" sz="3200" b="1" dirty="0"/>
              <a:t>4: 16-18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en-US" sz="3200" baseline="30000" dirty="0"/>
              <a:t> </a:t>
            </a:r>
            <a:r>
              <a:rPr lang="en-US" sz="3200" b="1" dirty="0"/>
              <a:t>Therefore we do not lose heart, but though our </a:t>
            </a:r>
            <a:r>
              <a:rPr lang="en-US" sz="3200" b="1" dirty="0">
                <a:solidFill>
                  <a:srgbClr val="FF0000"/>
                </a:solidFill>
              </a:rPr>
              <a:t>outer person </a:t>
            </a:r>
            <a:r>
              <a:rPr lang="en-US" sz="3200" b="1" dirty="0"/>
              <a:t>is decaying, yet our </a:t>
            </a:r>
            <a:r>
              <a:rPr lang="en-US" sz="3200" b="1" dirty="0">
                <a:solidFill>
                  <a:srgbClr val="FF0000"/>
                </a:solidFill>
              </a:rPr>
              <a:t>inner </a:t>
            </a:r>
            <a:r>
              <a:rPr lang="en-US" sz="3200" b="1" i="1" dirty="0">
                <a:solidFill>
                  <a:srgbClr val="FF0000"/>
                </a:solidFill>
              </a:rPr>
              <a:t>person</a:t>
            </a:r>
            <a:r>
              <a:rPr lang="en-US" sz="3200" b="1" dirty="0">
                <a:solidFill>
                  <a:srgbClr val="FF0000"/>
                </a:solidFill>
              </a:rPr>
              <a:t> </a:t>
            </a:r>
            <a:r>
              <a:rPr lang="en-US" sz="3200" b="1" dirty="0"/>
              <a:t>is being renewed day by day. </a:t>
            </a:r>
            <a:r>
              <a:rPr lang="en-US" sz="3200" b="1" baseline="30000" dirty="0"/>
              <a:t> </a:t>
            </a:r>
            <a:r>
              <a:rPr lang="en-US" sz="3200" b="1" dirty="0"/>
              <a:t>For our </a:t>
            </a:r>
            <a:r>
              <a:rPr lang="en-US" sz="3200" b="1" dirty="0">
                <a:solidFill>
                  <a:srgbClr val="FF0000"/>
                </a:solidFill>
              </a:rPr>
              <a:t>momentary, light affliction </a:t>
            </a:r>
            <a:r>
              <a:rPr lang="en-US" sz="3200" b="1" dirty="0"/>
              <a:t>is producing for us an </a:t>
            </a:r>
            <a:r>
              <a:rPr lang="en-US" sz="3200" b="1" dirty="0">
                <a:solidFill>
                  <a:srgbClr val="FF0000"/>
                </a:solidFill>
              </a:rPr>
              <a:t>eternal weight of glory </a:t>
            </a:r>
            <a:r>
              <a:rPr lang="en-US" sz="3200" b="1" dirty="0"/>
              <a:t>far beyond all comparison…</a:t>
            </a:r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1942528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6CFCB-4613-EB58-F906-AC995048F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EE0E75-DCC6-03B7-8531-0228D803C5CB}"/>
              </a:ext>
            </a:extLst>
          </p:cNvPr>
          <p:cNvSpPr txBox="1"/>
          <p:nvPr/>
        </p:nvSpPr>
        <p:spPr>
          <a:xfrm>
            <a:off x="1275347" y="818148"/>
            <a:ext cx="964130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B</a:t>
            </a:r>
            <a:r>
              <a:rPr lang="zh-CN" altLang="en-US" sz="3200" b="1" dirty="0"/>
              <a:t>、（</a:t>
            </a:r>
            <a:r>
              <a:rPr lang="zh-CN" altLang="en-US" sz="3200" b="1" u="sng" dirty="0"/>
              <a:t>提后</a:t>
            </a:r>
            <a:r>
              <a:rPr lang="en-US" altLang="zh-CN" sz="3200" b="1" u="sng" dirty="0"/>
              <a:t>4</a:t>
            </a:r>
            <a:r>
              <a:rPr lang="zh-CN" altLang="en-US" sz="3200" b="1" u="sng" dirty="0"/>
              <a:t>：</a:t>
            </a:r>
            <a:r>
              <a:rPr lang="en-US" altLang="zh-CN" sz="3200" b="1" u="sng" dirty="0"/>
              <a:t>6-8</a:t>
            </a:r>
            <a:r>
              <a:rPr lang="zh-CN" altLang="en-US" sz="3200" b="1" dirty="0"/>
              <a:t>）</a:t>
            </a:r>
            <a:r>
              <a:rPr lang="zh-CN" altLang="en-US" sz="3200" b="1" u="sng" dirty="0">
                <a:solidFill>
                  <a:srgbClr val="FF0000"/>
                </a:solidFill>
              </a:rPr>
              <a:t>背景</a:t>
            </a:r>
            <a:endParaRPr lang="en-US" altLang="zh-CN" sz="3200" b="1" u="sng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保罗在</a:t>
            </a:r>
            <a:r>
              <a:rPr lang="en-US" altLang="zh-CN" sz="3200" b="1" dirty="0"/>
              <a:t>66-67AD</a:t>
            </a:r>
            <a:r>
              <a:rPr lang="zh-CN" altLang="en-US" sz="3200" b="1" dirty="0"/>
              <a:t>写提后（尼罗王时代）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第二次被囚于罗马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知道快要殉道，写提后給提摩太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训导后的结尾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保罗感慨之语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一生的总结</a:t>
            </a:r>
            <a:r>
              <a:rPr lang="en-US" altLang="zh-CN" sz="3200" b="1" dirty="0"/>
              <a:t>-- </a:t>
            </a:r>
            <a:r>
              <a:rPr lang="zh-CN" altLang="en-US" sz="3200" b="1" dirty="0"/>
              <a:t>自己的墓志铭</a:t>
            </a:r>
            <a:endParaRPr lang="en-US" altLang="zh-CN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如何预备与面对自己的‘离开’</a:t>
            </a:r>
            <a:r>
              <a:rPr lang="en-US" altLang="zh-CN" sz="3200" b="1" dirty="0"/>
              <a:t>– </a:t>
            </a:r>
            <a:r>
              <a:rPr lang="en-US" altLang="zh-CN" sz="3200" b="1" dirty="0">
                <a:solidFill>
                  <a:srgbClr val="FF0000"/>
                </a:solidFill>
              </a:rPr>
              <a:t>Die well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995217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06F2E-E334-DF8F-EB0E-08F3FBBA7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B0DDF5-328C-7278-5F4E-430E5C6D3B24}"/>
              </a:ext>
            </a:extLst>
          </p:cNvPr>
          <p:cNvSpPr txBox="1"/>
          <p:nvPr/>
        </p:nvSpPr>
        <p:spPr>
          <a:xfrm>
            <a:off x="1187116" y="1155032"/>
            <a:ext cx="989797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（提后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7c</a:t>
            </a:r>
            <a:r>
              <a:rPr lang="zh-CN" altLang="en-US" sz="3200" b="1" dirty="0"/>
              <a:t>） 所持的信仰守住了</a:t>
            </a:r>
            <a:endParaRPr lang="en-US" altLang="zh-CN" sz="3200" b="1" dirty="0"/>
          </a:p>
          <a:p>
            <a:r>
              <a:rPr lang="en-US" sz="3200" b="1" dirty="0"/>
              <a:t>I have kept the faith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软弱跌倒，再勇敢起来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rgbClr val="FF0000"/>
                </a:solidFill>
              </a:rPr>
              <a:t>坚守对神的</a:t>
            </a:r>
            <a:r>
              <a:rPr lang="zh-CN" altLang="en-US" sz="3200" b="1">
                <a:solidFill>
                  <a:srgbClr val="FF0000"/>
                </a:solidFill>
              </a:rPr>
              <a:t>信心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直到见神的面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犹如炼金</a:t>
            </a:r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42414552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96F83-96AA-DFAC-4DD0-ACEBDD2BD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FBC76E-4909-38F2-2F99-CDD9A13B77C9}"/>
              </a:ext>
            </a:extLst>
          </p:cNvPr>
          <p:cNvSpPr txBox="1"/>
          <p:nvPr/>
        </p:nvSpPr>
        <p:spPr>
          <a:xfrm>
            <a:off x="408214" y="674400"/>
            <a:ext cx="1034801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（提后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8</a:t>
            </a:r>
            <a:r>
              <a:rPr lang="zh-CN" altLang="en-US" sz="3200" b="1" dirty="0"/>
              <a:t>） </a:t>
            </a:r>
            <a:r>
              <a:rPr lang="zh-CN" altLang="en-US" sz="3200" b="1" u="sng" dirty="0">
                <a:solidFill>
                  <a:srgbClr val="FF0000"/>
                </a:solidFill>
              </a:rPr>
              <a:t>公义的冠冕</a:t>
            </a:r>
            <a:r>
              <a:rPr lang="zh-CN" altLang="en-US" sz="3200" b="1" dirty="0"/>
              <a:t> </a:t>
            </a:r>
            <a:r>
              <a:rPr lang="en-US" altLang="zh-CN" sz="3200" b="1" dirty="0"/>
              <a:t>The Crown of righteousness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从此以后，有公义的冠冕为我存留，就是按公义审判的主在那日要赏给我的；不但赏给我，也赏给所有爱慕他显现的人。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b="1" dirty="0"/>
              <a:t>in the future there is reserved for me the crown of righteousness, which the Lord, the righteous Judge, will award to me on that day; and not only to me, but also to all who have loved His appearing.</a:t>
            </a:r>
          </a:p>
        </p:txBody>
      </p:sp>
    </p:spTree>
    <p:extLst>
      <p:ext uri="{BB962C8B-B14F-4D97-AF65-F5344CB8AC3E}">
        <p14:creationId xmlns:p14="http://schemas.microsoft.com/office/powerpoint/2010/main" val="23497793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6239A-29D7-7B1E-2885-EE308BEB8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89AF68-CB64-5C99-EDF0-B6D02BDE22BC}"/>
              </a:ext>
            </a:extLst>
          </p:cNvPr>
          <p:cNvSpPr txBox="1"/>
          <p:nvPr/>
        </p:nvSpPr>
        <p:spPr>
          <a:xfrm>
            <a:off x="408214" y="674400"/>
            <a:ext cx="103480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荣耀的冠冕（彼前</a:t>
            </a:r>
            <a:r>
              <a:rPr lang="en-US" altLang="zh-CN" sz="3200" b="1" dirty="0"/>
              <a:t>5:4</a:t>
            </a:r>
            <a:r>
              <a:rPr lang="zh-CN" altLang="en-US" sz="3200" b="1" dirty="0"/>
              <a:t>），生命的冠冕（各</a:t>
            </a:r>
            <a:r>
              <a:rPr lang="en-US" altLang="zh-CN" sz="3200" b="1" dirty="0"/>
              <a:t>1:12</a:t>
            </a:r>
            <a:r>
              <a:rPr lang="zh-CN" altLang="en-US" sz="3200" b="1" dirty="0"/>
              <a:t>，启</a:t>
            </a:r>
            <a:r>
              <a:rPr lang="en-US" altLang="zh-CN" sz="3200" b="1" dirty="0"/>
              <a:t>2:10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>
                <a:solidFill>
                  <a:srgbClr val="FF0000"/>
                </a:solidFill>
              </a:rPr>
              <a:t>奖赏与荣耀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他显现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基督再来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爱慕他显现的人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爱神、仰望神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耶稣对荣耀的解释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与神合而为一（约</a:t>
            </a:r>
            <a:r>
              <a:rPr lang="en-US" altLang="zh-CN" sz="3200" b="1" dirty="0"/>
              <a:t>17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779155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162E9-C9EE-E564-E67E-5C839C519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19B1D2-5985-36E5-2C80-FBD95993C38C}"/>
              </a:ext>
            </a:extLst>
          </p:cNvPr>
          <p:cNvSpPr txBox="1"/>
          <p:nvPr/>
        </p:nvSpPr>
        <p:spPr>
          <a:xfrm>
            <a:off x="2890157" y="1273628"/>
            <a:ext cx="7866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结语 </a:t>
            </a:r>
            <a:r>
              <a:rPr lang="en-US" altLang="zh-CN" sz="4000" b="1" dirty="0">
                <a:solidFill>
                  <a:srgbClr val="FF0000"/>
                </a:solidFill>
              </a:rPr>
              <a:t>Conclusion</a:t>
            </a:r>
          </a:p>
          <a:p>
            <a:pPr lvl="1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08710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44CD0-F07F-0B1E-41EE-2963DBCE6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A13695-F5B9-5630-5635-CE3741ABCD00}"/>
              </a:ext>
            </a:extLst>
          </p:cNvPr>
          <p:cNvSpPr txBox="1"/>
          <p:nvPr/>
        </p:nvSpPr>
        <p:spPr>
          <a:xfrm>
            <a:off x="466366" y="625415"/>
            <a:ext cx="989797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这样看来，我所亲爱的，你们素来是顺服的，就</a:t>
            </a:r>
            <a:r>
              <a:rPr lang="zh-CN" altLang="en-US" sz="3200" b="1" dirty="0">
                <a:solidFill>
                  <a:srgbClr val="FF0000"/>
                </a:solidFill>
              </a:rPr>
              <a:t>应当恐惧战兢地作成自己的救恩</a:t>
            </a:r>
            <a:r>
              <a:rPr lang="zh-CN" altLang="en-US" sz="3200" b="1" dirty="0"/>
              <a:t>。神为了成全自己的美意，就</a:t>
            </a:r>
            <a:r>
              <a:rPr lang="zh-CN" altLang="en-US" sz="3200" b="1" dirty="0">
                <a:solidFill>
                  <a:srgbClr val="FF0000"/>
                </a:solidFill>
              </a:rPr>
              <a:t>在你们里面动工，使你们可以立志和行事</a:t>
            </a:r>
            <a:r>
              <a:rPr lang="zh-CN" altLang="en-US" sz="3200" b="1" dirty="0"/>
              <a:t>。（腓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12-13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en-US" sz="3200" b="1" dirty="0"/>
              <a:t>…</a:t>
            </a:r>
            <a:r>
              <a:rPr lang="en-US" sz="3200" b="1" dirty="0">
                <a:solidFill>
                  <a:srgbClr val="FF0000"/>
                </a:solidFill>
              </a:rPr>
              <a:t>work out your own salvation with fear and trembling</a:t>
            </a:r>
            <a:r>
              <a:rPr lang="en-US" sz="3200" b="1" dirty="0"/>
              <a:t>; for it is </a:t>
            </a:r>
            <a:r>
              <a:rPr lang="en-US" sz="3200" b="1" dirty="0">
                <a:solidFill>
                  <a:srgbClr val="FF0000"/>
                </a:solidFill>
              </a:rPr>
              <a:t>God who is at work in you, both to desire and to work for </a:t>
            </a:r>
            <a:r>
              <a:rPr lang="en-US" sz="3200" b="1" i="1" dirty="0">
                <a:solidFill>
                  <a:srgbClr val="FF0000"/>
                </a:solidFill>
              </a:rPr>
              <a:t>His</a:t>
            </a:r>
            <a:r>
              <a:rPr lang="en-US" sz="3200" b="1" dirty="0">
                <a:solidFill>
                  <a:srgbClr val="FF0000"/>
                </a:solidFill>
              </a:rPr>
              <a:t> good pleasure</a:t>
            </a:r>
            <a:r>
              <a:rPr lang="en-US" sz="3200" b="1" dirty="0"/>
              <a:t>. </a:t>
            </a:r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5890672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3D572-C9CD-50C3-0A2C-4BBCEC870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EE5403-6B63-3526-955B-B3DCA8C3BB46}"/>
              </a:ext>
            </a:extLst>
          </p:cNvPr>
          <p:cNvSpPr txBox="1"/>
          <p:nvPr/>
        </p:nvSpPr>
        <p:spPr>
          <a:xfrm>
            <a:off x="858252" y="674400"/>
            <a:ext cx="98979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…</a:t>
            </a:r>
            <a:r>
              <a:rPr lang="zh-CN" altLang="en-US" sz="3200" b="1" dirty="0">
                <a:solidFill>
                  <a:srgbClr val="FF0000"/>
                </a:solidFill>
              </a:rPr>
              <a:t>专一注视耶稣</a:t>
            </a:r>
            <a:r>
              <a:rPr lang="zh-CN" altLang="en-US" sz="3200" b="1" dirty="0"/>
              <a:t>，就是我们</a:t>
            </a:r>
            <a:r>
              <a:rPr lang="zh-CN" altLang="en-US" sz="3200" b="1" dirty="0">
                <a:solidFill>
                  <a:srgbClr val="FF0000"/>
                </a:solidFill>
              </a:rPr>
              <a:t>信心的创始者和完成者</a:t>
            </a:r>
            <a:r>
              <a:rPr lang="en-US" altLang="zh-CN" sz="3200" b="1" dirty="0"/>
              <a:t>…</a:t>
            </a:r>
            <a:r>
              <a:rPr lang="zh-CN" altLang="en-US" sz="3200" b="1" dirty="0"/>
              <a:t>（来</a:t>
            </a:r>
            <a:r>
              <a:rPr lang="en-US" altLang="zh-CN" sz="3200" b="1" dirty="0"/>
              <a:t>12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en-US" sz="3200" b="1" dirty="0"/>
              <a:t>…</a:t>
            </a:r>
            <a:r>
              <a:rPr lang="en-US" sz="3200" b="1" dirty="0">
                <a:solidFill>
                  <a:srgbClr val="FF0000"/>
                </a:solidFill>
              </a:rPr>
              <a:t>looking only at Jesus</a:t>
            </a:r>
            <a:r>
              <a:rPr lang="en-US" sz="3200" b="1" dirty="0"/>
              <a:t>, the </a:t>
            </a:r>
            <a:r>
              <a:rPr lang="en-US" sz="3200" b="1" dirty="0">
                <a:solidFill>
                  <a:srgbClr val="FF0000"/>
                </a:solidFill>
              </a:rPr>
              <a:t>originator and perfecter of the faith</a:t>
            </a:r>
            <a:r>
              <a:rPr lang="en-US" sz="3200" b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374825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984C5-8791-9290-E389-60AF5A03F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EBBE4B-9459-91FB-3DB2-55F8D207CA0A}"/>
              </a:ext>
            </a:extLst>
          </p:cNvPr>
          <p:cNvSpPr txBox="1"/>
          <p:nvPr/>
        </p:nvSpPr>
        <p:spPr>
          <a:xfrm>
            <a:off x="1275347" y="818148"/>
            <a:ext cx="96413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u="sng" dirty="0">
                <a:solidFill>
                  <a:srgbClr val="FF0000"/>
                </a:solidFill>
              </a:rPr>
              <a:t>Die well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我的见证</a:t>
            </a:r>
            <a:endParaRPr lang="en-US" altLang="zh-CN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zh-CN" sz="3200" b="1" dirty="0"/>
              <a:t>‘High Flight’ by John Magee– </a:t>
            </a:r>
            <a:r>
              <a:rPr lang="zh-CN" altLang="en-US" sz="3200" b="1" dirty="0"/>
              <a:t>圣灵对我的吸引</a:t>
            </a:r>
            <a:endParaRPr lang="en-US" altLang="zh-CN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zh-CN" sz="3200" b="1" dirty="0">
                <a:solidFill>
                  <a:srgbClr val="FF0000"/>
                </a:solidFill>
              </a:rPr>
              <a:t>Play video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5777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6676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88BCB-5E4A-30FD-2C16-FAF7A7E35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583DC6-C697-2DA3-9EEC-6F73B0A4080C}"/>
              </a:ext>
            </a:extLst>
          </p:cNvPr>
          <p:cNvSpPr txBox="1"/>
          <p:nvPr/>
        </p:nvSpPr>
        <p:spPr>
          <a:xfrm>
            <a:off x="176463" y="112296"/>
            <a:ext cx="1074019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Oh! I have slipped the surly bonds of earth </a:t>
            </a:r>
          </a:p>
          <a:p>
            <a:r>
              <a:rPr lang="en-US" sz="2800" b="1" dirty="0"/>
              <a:t>And danced the skies on laughter-silvered wings;</a:t>
            </a:r>
          </a:p>
          <a:p>
            <a:r>
              <a:rPr lang="en-US" sz="2800" b="1" dirty="0"/>
              <a:t> Sunward I've climbed, and joined the tumbling mirth ---</a:t>
            </a:r>
          </a:p>
          <a:p>
            <a:r>
              <a:rPr lang="en-US" sz="2800" b="1" dirty="0"/>
              <a:t>Of sun-split clouds -                 done a hundred things </a:t>
            </a:r>
          </a:p>
          <a:p>
            <a:r>
              <a:rPr lang="en-US" sz="2800" b="1" dirty="0"/>
              <a:t>You have not dreamed of -    wheeled and soared and swung-- </a:t>
            </a:r>
          </a:p>
          <a:p>
            <a:r>
              <a:rPr lang="en-US" sz="2800" b="1" dirty="0"/>
              <a:t>High in the sunlit silence.      </a:t>
            </a:r>
            <a:r>
              <a:rPr lang="en-US" sz="2800" b="1" dirty="0" err="1"/>
              <a:t>Hov'ring</a:t>
            </a:r>
            <a:r>
              <a:rPr lang="en-US" sz="2800" b="1" dirty="0"/>
              <a:t> there -----</a:t>
            </a:r>
          </a:p>
          <a:p>
            <a:r>
              <a:rPr lang="en-US" sz="2800" b="1" dirty="0"/>
              <a:t>I've chased the shouting wind along,        and flung -----</a:t>
            </a:r>
          </a:p>
          <a:p>
            <a:r>
              <a:rPr lang="en-US" sz="2800" b="1" dirty="0"/>
              <a:t>My eager craft through footless halls of air. </a:t>
            </a:r>
          </a:p>
          <a:p>
            <a:r>
              <a:rPr lang="en-US" sz="2800" b="1" dirty="0"/>
              <a:t> </a:t>
            </a:r>
          </a:p>
          <a:p>
            <a:r>
              <a:rPr lang="en-US" sz="2800" b="1" dirty="0"/>
              <a:t>Up, up the long, delirious, burning blue </a:t>
            </a:r>
          </a:p>
          <a:p>
            <a:r>
              <a:rPr lang="en-US" sz="2800" b="1" dirty="0"/>
              <a:t>I've topped the wind-swept heights with easy grace </a:t>
            </a:r>
          </a:p>
          <a:p>
            <a:r>
              <a:rPr lang="en-US" sz="2800" b="1" dirty="0"/>
              <a:t>Where never lark, nor even eagle flew – </a:t>
            </a:r>
          </a:p>
          <a:p>
            <a:r>
              <a:rPr lang="en-US" sz="2800" b="1" dirty="0"/>
              <a:t>And,        while with silent lifting mind       I've trod</a:t>
            </a:r>
          </a:p>
          <a:p>
            <a:r>
              <a:rPr lang="en-US" sz="2800" b="1" dirty="0"/>
              <a:t> The high </a:t>
            </a:r>
            <a:r>
              <a:rPr lang="en-US" sz="2800" b="1" dirty="0" err="1"/>
              <a:t>untrespassed</a:t>
            </a:r>
            <a:r>
              <a:rPr lang="en-US" sz="2800" b="1" dirty="0"/>
              <a:t> sanctity of space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Put out my hand and touched the face of God.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7863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4255C-562E-2ED0-83DA-79D8C275A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50FA37-BF48-3AAA-4A6E-0D91A1836C88}"/>
              </a:ext>
            </a:extLst>
          </p:cNvPr>
          <p:cNvSpPr txBox="1"/>
          <p:nvPr/>
        </p:nvSpPr>
        <p:spPr>
          <a:xfrm>
            <a:off x="1275347" y="818148"/>
            <a:ext cx="96413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u="sng" dirty="0">
                <a:solidFill>
                  <a:srgbClr val="FF0000"/>
                </a:solidFill>
              </a:rPr>
              <a:t>Die well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Put out my hand and touched the face of God.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这就是 </a:t>
            </a:r>
            <a:r>
              <a:rPr lang="en-US" altLang="zh-CN" sz="3200" b="1" dirty="0"/>
              <a:t>dying well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83082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4476C-7A1E-44EE-97B1-602148F87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3E65921-A6F3-4109-28C0-7630F606633E}"/>
              </a:ext>
            </a:extLst>
          </p:cNvPr>
          <p:cNvSpPr txBox="1"/>
          <p:nvPr/>
        </p:nvSpPr>
        <p:spPr>
          <a:xfrm>
            <a:off x="1443789" y="1155032"/>
            <a:ext cx="995355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zh-CN" sz="3200" b="1" dirty="0"/>
              <a:t>C</a:t>
            </a:r>
            <a:r>
              <a:rPr lang="zh-CN" altLang="en-US" sz="3200" b="1" dirty="0"/>
              <a:t>、</a:t>
            </a:r>
            <a:r>
              <a:rPr lang="zh-CN" altLang="en-US" sz="3200" b="1" u="sng" dirty="0">
                <a:solidFill>
                  <a:srgbClr val="FF0000"/>
                </a:solidFill>
              </a:rPr>
              <a:t>为什么‘成圣’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借着耶稣复活而得到的</a:t>
            </a:r>
            <a:r>
              <a:rPr lang="zh-CN" altLang="en-US" sz="3200" b="1" u="sng" dirty="0">
                <a:solidFill>
                  <a:srgbClr val="FF0000"/>
                </a:solidFill>
              </a:rPr>
              <a:t>新生命</a:t>
            </a:r>
            <a:endParaRPr lang="en-US" altLang="zh-CN" sz="3200" b="1" u="sng" dirty="0">
              <a:solidFill>
                <a:srgbClr val="FF0000"/>
              </a:solidFill>
            </a:endParaRP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目的地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天国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价值观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圣经启示的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生活方式</a:t>
            </a:r>
            <a:r>
              <a:rPr lang="en-US" altLang="zh-CN" sz="3200" b="1" dirty="0"/>
              <a:t>- </a:t>
            </a:r>
            <a:r>
              <a:rPr lang="zh-CN" altLang="en-US" sz="3200" b="1" dirty="0"/>
              <a:t>分别出来，顺从圣经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zh-CN" altLang="en-US" sz="3200" b="1" dirty="0"/>
              <a:t>跟随耶稣</a:t>
            </a:r>
            <a:endParaRPr lang="en-US" altLang="zh-CN" sz="3200" b="1" dirty="0"/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altLang="zh-CN" sz="3200" b="1" dirty="0"/>
              <a:t>《</a:t>
            </a:r>
            <a:r>
              <a:rPr lang="zh-CN" altLang="en-US" sz="3200" b="1" dirty="0"/>
              <a:t>天路历程</a:t>
            </a:r>
            <a:r>
              <a:rPr lang="en-US" altLang="zh-CN" sz="3200" b="1" dirty="0"/>
              <a:t>》Pilgrim’s Progress by John </a:t>
            </a:r>
            <a:r>
              <a:rPr lang="en-US" altLang="zh-CN" sz="3200" b="1" dirty="0" err="1"/>
              <a:t>Bunyun</a:t>
            </a:r>
            <a:endParaRPr lang="en-US" altLang="zh-CN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42408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1577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3129</Words>
  <Application>Microsoft Office PowerPoint</Application>
  <PresentationFormat>Widescreen</PresentationFormat>
  <Paragraphs>166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Aptos</vt:lpstr>
      <vt:lpstr>Aptos Display</vt:lpstr>
      <vt:lpstr>Arial</vt:lpstr>
      <vt:lpstr>Office Theme</vt:lpstr>
      <vt:lpstr>美好的仗与跑完的路 5/31/26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 Chau</dc:creator>
  <cp:lastModifiedBy>Ed Chau</cp:lastModifiedBy>
  <cp:revision>1</cp:revision>
  <dcterms:created xsi:type="dcterms:W3CDTF">2026-05-25T22:26:02Z</dcterms:created>
  <dcterms:modified xsi:type="dcterms:W3CDTF">2026-05-31T04:15:46Z</dcterms:modified>
</cp:coreProperties>
</file>