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9"/>
  </p:notesMasterIdLst>
  <p:sldIdLst>
    <p:sldId id="983" r:id="rId3"/>
    <p:sldId id="256" r:id="rId4"/>
    <p:sldId id="977" r:id="rId5"/>
    <p:sldId id="991" r:id="rId6"/>
    <p:sldId id="992" r:id="rId7"/>
    <p:sldId id="980" r:id="rId8"/>
  </p:sldIdLst>
  <p:sldSz cx="9144000" cy="6858000" type="screen4x3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F3B5-6CAB-41E9-9DE7-BA73E5A7A8D8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71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AFBA-E494-4797-8C8D-F94183E4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DEE974-20D6-161D-B102-E49BD82FD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B39EDF7D-4AC9-4F28-BA28-1FA050E89AFA}" type="slidenum">
              <a:rPr lang="zh-CN" altLang="en-US" sz="1200" u="none"/>
              <a:pPr/>
              <a:t>6</a:t>
            </a:fld>
            <a:endParaRPr lang="zh-CN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32D2904-83E2-6407-D058-EF87080D1AA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5EDB8B-426A-9367-C88E-1327FB9CFB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parent-Child          employer-employee</a:t>
            </a:r>
          </a:p>
          <a:p>
            <a:pPr eaLnBrk="1" hangingPunct="1"/>
            <a:r>
              <a:rPr lang="en-US" altLang="zh-CN"/>
              <a:t>clerk-customer        husband-wife</a:t>
            </a:r>
          </a:p>
          <a:p>
            <a:pPr eaLnBrk="1" hangingPunct="1"/>
            <a:r>
              <a:rPr lang="en-US" altLang="zh-CN"/>
              <a:t>writer-reader         driver-passenger</a:t>
            </a:r>
          </a:p>
          <a:p>
            <a:pPr eaLnBrk="1" hangingPunct="1"/>
            <a:r>
              <a:rPr lang="en-US" altLang="zh-CN"/>
              <a:t>teacher-student       host-guest</a:t>
            </a:r>
          </a:p>
          <a:p>
            <a:pPr eaLnBrk="1" hangingPunct="1"/>
            <a:r>
              <a:rPr lang="en-US" altLang="zh-CN"/>
              <a:t>buyer-seller          doctor-patient</a:t>
            </a:r>
          </a:p>
          <a:p>
            <a:pPr eaLnBrk="1" hangingPunct="1"/>
            <a:r>
              <a:rPr lang="en-US" altLang="zh-CN"/>
              <a:t>boyfriend-girlfriend  performer-audience</a:t>
            </a:r>
          </a:p>
          <a:p>
            <a:pPr eaLnBrk="1" hangingPunct="1"/>
            <a:r>
              <a:rPr lang="en-US" altLang="zh-CN"/>
              <a:t>siblings, lovers, friends, neighbors, colleagues, schoolmates, classmates, roommates, group members, interviewer and interviewee, lawyer and client, policeman and thief, enemies, rivals, etc.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AE3543-9220-4EB3-8602-C1C5EF8402C1}" type="datetime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6/28/2026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9EB0EB-CC72-44F1-8590-58CF82603A65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30F58-67E1-46CF-97C5-1931C0FD4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6/28/2026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B5543C-6A0A-4CDB-9375-91A06C15EEDD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FC9B71-1C1F-44B7-800F-92E1BFCFBE4B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6/28/2026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6511-4D1E-4826-9902-FB2950DD04CA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AEE1AA-1926-4A0E-BDE3-343192D58C44}" type="datetime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6/28/2026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1380C8-C537-4601-A960-6B71F1E3D8B1}" type="slidenum">
              <a:rPr lang="en-US" altLang="zh-CN" sz="1200" b="0" u="sng" strike="noStrike">
                <a:solidFill>
                  <a:srgbClr val="898989"/>
                </a:solidFill>
                <a:effectLst/>
                <a:uFillTx/>
                <a:latin typeface="Calibri"/>
                <a:ea typeface="宋体"/>
              </a:rPr>
              <a:t>‹#›</a:t>
            </a:fld>
            <a:endParaRPr lang="en-US" sz="12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519634" y="-3086"/>
            <a:ext cx="994583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7829442" y="6172201"/>
            <a:ext cx="1111577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5983014" y="5197178"/>
            <a:ext cx="31587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8137" y="15178"/>
            <a:ext cx="1649213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6457950" y="3276601"/>
            <a:ext cx="2646945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675" kern="1200" cap="all" spc="68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675" kern="1200" cap="none" spc="68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356351"/>
            <a:ext cx="1085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675" kern="1200" cap="all" spc="15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105000"/>
        </a:lnSpc>
        <a:spcBef>
          <a:spcPct val="0"/>
        </a:spcBef>
        <a:buNone/>
        <a:defRPr sz="3300" kern="1200" spc="98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Char char="+"/>
        <a:defRPr sz="2100" kern="1200" spc="53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53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500" kern="1200" spc="53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Char char="+"/>
        <a:defRPr sz="1350" kern="1200" spc="53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52ACC7-FB79-AB79-2D6A-2A2769B80C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420" y="707571"/>
            <a:ext cx="8915400" cy="3462117"/>
          </a:xfr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我們 都 為這事 作 見證</a:t>
            </a:r>
            <a:b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of that we all are witnesses.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640B1-4A5A-2DD9-EA42-711C29BCFDEE}"/>
              </a:ext>
            </a:extLst>
          </p:cNvPr>
          <p:cNvSpPr txBox="1"/>
          <p:nvPr/>
        </p:nvSpPr>
        <p:spPr>
          <a:xfrm>
            <a:off x="4932040" y="4169689"/>
            <a:ext cx="2951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主后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2026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年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月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28</a:t>
            </a:r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日</a:t>
            </a:r>
            <a:r>
              <a:rPr lang="en-US" altLang="zh-CN" sz="22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r>
              <a:rPr lang="zh-CN" altLang="en-US" sz="2200" dirty="0">
                <a:solidFill>
                  <a:schemeClr val="accent5">
                    <a:lumMod val="75000"/>
                  </a:schemeClr>
                </a:solidFill>
              </a:rPr>
              <a:t>北临海华人基督教会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4E6D-DF6F-F03F-E7AD-DF1AC344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49" y="4043624"/>
            <a:ext cx="3094112" cy="21068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灯片编号占位符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995627-486E-460A-A873-78E746A15C3B}" type="slidenum">
              <a:rPr lang="en-US" altLang="zh-CN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</a:t>
            </a:fld>
            <a:endParaRPr lang="en-US" sz="1400" b="0" u="sng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357280" y="5319720"/>
            <a:ext cx="478656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131683" y="14882"/>
            <a:ext cx="9590314" cy="6187997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sz="5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我們 都 為這事 作 見證</a:t>
            </a:r>
            <a:endParaRPr lang="en-US" sz="5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5400" kern="100" dirty="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of that we all are witnesses.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altLang="zh-CN" sz="54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5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使徒行传</a:t>
            </a:r>
            <a:r>
              <a:rPr lang="en-US" sz="5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2:22-42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Acts 2: 22-42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269103" y="306424"/>
            <a:ext cx="8602754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>
              <a:lnSpc>
                <a:spcPct val="115000"/>
              </a:lnSpc>
            </a:pP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一 见证福音的信息（</a:t>
            </a: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V22-24</a:t>
            </a: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36</a:t>
            </a:r>
            <a:r>
              <a:rPr lang="zh-CN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36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</a:pP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I. Witnessing The Message of the Gospel (v. 22-24, 36)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421503" y="2661936"/>
            <a:ext cx="9035143" cy="30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lnSpc>
                <a:spcPct val="115000"/>
              </a:lnSpc>
            </a:pPr>
            <a:r>
              <a:rPr lang="zh-CN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一 见证福音的信息（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V22-24</a:t>
            </a:r>
            <a:r>
              <a:rPr lang="zh-CN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36</a:t>
            </a:r>
            <a:r>
              <a:rPr lang="zh-CN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I. Witnessing The Message of the Gospel (v. 22-24, 36)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1</a:t>
            </a:r>
            <a:r>
              <a:rPr lang="zh-CN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见证耶稣基督的复活；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1  Witnessing  the resurrection of Jesus Christ;</a:t>
            </a:r>
          </a:p>
          <a:p>
            <a:pPr marL="0"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2 </a:t>
            </a:r>
            <a:r>
              <a:rPr lang="zh-CN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见证耶稣基督是救世主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2. Witnessing that Jesus Christ is the Savior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4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0" y="306424"/>
            <a:ext cx="9144000" cy="235628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二 见证福音的能力（</a:t>
            </a: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25-35</a:t>
            </a:r>
            <a:r>
              <a:rPr lang="zh-TW" alt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36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II. Witnessing The Power of  the Gospel (v. 25-35)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" y="2727250"/>
            <a:ext cx="9296399" cy="17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见证圣灵的启示；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1   Witnessing the revelation of the Holy Spirit;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zh-TW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见证生命的改变；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2. Witnessing the transformation of life;</a:t>
            </a:r>
          </a:p>
        </p:txBody>
      </p:sp>
    </p:spTree>
    <p:extLst>
      <p:ext uri="{BB962C8B-B14F-4D97-AF65-F5344CB8AC3E}">
        <p14:creationId xmlns:p14="http://schemas.microsoft.com/office/powerpoint/2010/main" val="7734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"/>
          <p:cNvSpPr/>
          <p:nvPr/>
        </p:nvSpPr>
        <p:spPr>
          <a:xfrm>
            <a:off x="94930" y="0"/>
            <a:ext cx="9049069" cy="2605591"/>
          </a:xfrm>
          <a:prstGeom prst="foldedCorner">
            <a:avLst>
              <a:gd name="adj" fmla="val 16666"/>
            </a:avLst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三见证福音的使命（</a:t>
            </a: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V37-42</a:t>
            </a:r>
            <a:r>
              <a:rPr lang="zh-CN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sz="40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III. Witnessing the Gospel as The Mission  (v. 37-42)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E5B33-846A-C8D8-4307-FB5B68C440A4}"/>
              </a:ext>
            </a:extLst>
          </p:cNvPr>
          <p:cNvSpPr txBox="1"/>
          <p:nvPr/>
        </p:nvSpPr>
        <p:spPr>
          <a:xfrm>
            <a:off x="113664" y="3309257"/>
            <a:ext cx="9049068" cy="221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见证上帝的呼召；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1    Witnessing the call of God to all;</a:t>
            </a:r>
          </a:p>
          <a:p>
            <a:pPr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见证信仰的真意；</a:t>
            </a:r>
            <a:endParaRPr lang="en-US" sz="2400" kern="1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2   Witnessing the true meaning of faith;</a:t>
            </a: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235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2.quanjing.com/2m/top019/top-757121.jpg">
            <a:extLst>
              <a:ext uri="{FF2B5EF4-FFF2-40B4-BE49-F238E27FC236}">
                <a16:creationId xmlns:a16="http://schemas.microsoft.com/office/drawing/2014/main" id="{88A30D1E-D7EC-AE69-54CA-C8344C70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灯片编号占位符 5">
            <a:extLst>
              <a:ext uri="{FF2B5EF4-FFF2-40B4-BE49-F238E27FC236}">
                <a16:creationId xmlns:a16="http://schemas.microsoft.com/office/drawing/2014/main" id="{0DD588EF-C7BC-5ECA-2BCD-F0CC2F212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7CF7462E-7471-46EF-8B5B-F44B5124B7A8}" type="slidenum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副标题 8">
            <a:extLst>
              <a:ext uri="{FF2B5EF4-FFF2-40B4-BE49-F238E27FC236}">
                <a16:creationId xmlns:a16="http://schemas.microsoft.com/office/drawing/2014/main" id="{1406A6B5-03C4-B38D-BBB7-DDCF148C01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57438" y="5319713"/>
            <a:ext cx="47863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2800" dirty="0"/>
              <a:t> </a:t>
            </a:r>
            <a:endParaRPr lang="zh-CN" altLang="en-US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1AAE8-EE91-5C93-2280-3F9B0E13C6B0}"/>
              </a:ext>
            </a:extLst>
          </p:cNvPr>
          <p:cNvSpPr/>
          <p:nvPr/>
        </p:nvSpPr>
        <p:spPr>
          <a:xfrm>
            <a:off x="942496" y="214289"/>
            <a:ext cx="7399783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1" lang="en-US" altLang="zh-CN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en-US" altLang="zh-CN" sz="8000" b="1" u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方正琥珀简体" pitchFamily="65" charset="-122"/>
              <a:ea typeface="方正琥珀简体" pitchFamily="65" charset="-122"/>
            </a:endParaRPr>
          </a:p>
          <a:p>
            <a:pPr algn="ctr" eaLnBrk="1" hangingPunct="1">
              <a:defRPr/>
            </a:pPr>
            <a:endParaRPr kumimoji="1"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icrosoft YaHei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298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AvenirNext LT Pro Medium</vt:lpstr>
      <vt:lpstr>Microsoft YaHei</vt:lpstr>
      <vt:lpstr>Microsoft YaHei Light</vt:lpstr>
      <vt:lpstr>宋体</vt:lpstr>
      <vt:lpstr>方正琥珀简体</vt:lpstr>
      <vt:lpstr>Aptos</vt:lpstr>
      <vt:lpstr>Arial</vt:lpstr>
      <vt:lpstr>Avenir Next LT Pro</vt:lpstr>
      <vt:lpstr>Calibri</vt:lpstr>
      <vt:lpstr>Times New Roman</vt:lpstr>
      <vt:lpstr>Office</vt:lpstr>
      <vt:lpstr>ExploreVTI</vt:lpstr>
      <vt:lpstr>我們 都 為這事 作 見證 and of that we all are witnesses.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dc:description/>
  <cp:lastModifiedBy>worship tech</cp:lastModifiedBy>
  <cp:revision>876</cp:revision>
  <dcterms:created xsi:type="dcterms:W3CDTF">2017-01-13T17:07:59Z</dcterms:created>
  <dcterms:modified xsi:type="dcterms:W3CDTF">2026-06-28T16:36:43Z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