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9"/>
  </p:notesMasterIdLst>
  <p:sldIdLst>
    <p:sldId id="983" r:id="rId3"/>
    <p:sldId id="256" r:id="rId4"/>
    <p:sldId id="977" r:id="rId5"/>
    <p:sldId id="991" r:id="rId6"/>
    <p:sldId id="992" r:id="rId7"/>
    <p:sldId id="980" r:id="rId8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6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7/4/2026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7/4/2026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7/4/2026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7/4/2026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420" y="707571"/>
            <a:ext cx="8915400" cy="3462117"/>
          </a:xfrm>
        </p:spPr>
        <p:txBody>
          <a:bodyPr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认识上帝对仆人的保护</a:t>
            </a:r>
            <a:br>
              <a:rPr lang="en-US" sz="4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Understanding God's Protection for His Servants</a:t>
            </a:r>
            <a:br>
              <a:rPr lang="en-US" sz="5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5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49" y="4043624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44597" y="519103"/>
            <a:ext cx="9188597" cy="5453565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认识上帝对仆人的保护</a:t>
            </a:r>
            <a:br>
              <a:rPr 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Understanding God's Protection for His Servants</a:t>
            </a:r>
            <a:endParaRPr lang="en-US" altLang="zh-CN" sz="48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8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尼希米记</a:t>
            </a:r>
            <a:r>
              <a:rPr 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6:1-19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Nehemiah 6:1-19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一上帝保守圣徒胜过攻击（</a:t>
            </a: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V1-9</a:t>
            </a: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6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I. God Preserves the Saints to Overcome Attacks (vv. 1-9)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08857" y="3706964"/>
            <a:ext cx="9035143" cy="19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面对攻击；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Facing attacks;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凭信心胜过；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Overcoming by faith;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0" y="0"/>
            <a:ext cx="9144000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二上帝保守圣徒胜过欺骗（</a:t>
            </a: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V10-14</a:t>
            </a:r>
            <a:r>
              <a:rPr lang="zh-CN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II. God Preserves the Saints to Overcome Deception (vv. 10-14)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30630" y="3663421"/>
            <a:ext cx="9296399" cy="160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4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面对欺骗；</a:t>
            </a:r>
            <a:r>
              <a:rPr lang="en-US" sz="4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Facing deception;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sz="4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凭信心胜过；</a:t>
            </a:r>
            <a:r>
              <a:rPr lang="en-US" sz="4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Overcoming by faith;</a:t>
            </a:r>
          </a:p>
        </p:txBody>
      </p:sp>
    </p:spTree>
    <p:extLst>
      <p:ext uri="{BB962C8B-B14F-4D97-AF65-F5344CB8AC3E}">
        <p14:creationId xmlns:p14="http://schemas.microsoft.com/office/powerpoint/2010/main" val="7734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94930" y="0"/>
            <a:ext cx="9049069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三上帝保守圣徒胜过背叛（</a:t>
            </a: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V15-19</a:t>
            </a: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6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III. God Preserves the Saints to Overcome Betrayal (vv. 15-19)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13664" y="3309257"/>
            <a:ext cx="9049068" cy="205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4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面对背叛；</a:t>
            </a:r>
            <a:r>
              <a:rPr lang="en-US" sz="4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Facing betrayal;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4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凭信心胜过；</a:t>
            </a:r>
            <a:r>
              <a:rPr lang="en-US" sz="4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Overcoming by faith;</a:t>
            </a: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235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218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AvenirNext LT Pro Medium</vt:lpstr>
      <vt:lpstr>Microsoft YaHei</vt:lpstr>
      <vt:lpstr>Microsoft YaHei Light</vt:lpstr>
      <vt:lpstr>宋体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认识上帝对仆人的保护 Understanding God's Protection for His Servants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879</cp:revision>
  <dcterms:created xsi:type="dcterms:W3CDTF">2017-01-13T17:07:59Z</dcterms:created>
  <dcterms:modified xsi:type="dcterms:W3CDTF">2026-07-04T17:07:47Z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