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95" autoAdjust="0"/>
  </p:normalViewPr>
  <p:slideViewPr>
    <p:cSldViewPr snapToGrid="0">
      <p:cViewPr varScale="1">
        <p:scale>
          <a:sx n="58" d="100"/>
          <a:sy n="58" d="100"/>
        </p:scale>
        <p:origin x="15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7/14/2026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7/14/2026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7/14/2026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7/14/2026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209321"/>
            <a:ext cx="8915400" cy="3960368"/>
          </a:xfrm>
        </p:spPr>
        <p:txBody>
          <a:bodyPr anchor="ctr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藉真道建造教会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Building the Church 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Through the Word of Truth</a:t>
            </a:r>
            <a:br>
              <a:rPr 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第二堂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2</a:t>
            </a:r>
            <a:br>
              <a:rPr lang="en-US" sz="5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5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18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4928485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第二堂</a:t>
            </a: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:“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在地上萬族中，我只認識你們”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選民的特權與責任。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2: "You only have I known of all the families of the earth"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—The Privilege and Responsibility of the Chosen People.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摩</a:t>
            </a: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3:1-15Amos 3:1-15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70622" y="0"/>
            <a:ext cx="8774225" cy="1718390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一 選民的特權（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I. The Privilege of the Chosen People (3:1, 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0" y="1937639"/>
            <a:ext cx="9180158" cy="5026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你們全 家 是 我從埃及 地 領上來的；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TW" alt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1The whole family that I brought up from the land of Egypt;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altLang="zh-TW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在地上 萬 族中，我只 認識 你們；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You only have I known of all the families of the earth;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二 選民的責任（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3-8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II. The Responsibility of the Chosen People (3:3-8)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597" y="2356281"/>
            <a:ext cx="9035403" cy="45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二 人若 不 同心，豈能同 行呢；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zh-TW" altLang="en-US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1Do two walk together, unless they have agreed to meet;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主 耶和華 發命追討罪孽；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The Lord God speaks to punish iniquity;</a:t>
            </a: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三 選民的刑罰（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9-15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III. The Punishment of the Chosen People (3:9-15)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4932" y="2251638"/>
            <a:ext cx="9049068" cy="5161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城中 有何等大的 擾亂 與欺壓；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zh-TW" altLang="en-US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1How great are the tumults and the oppressions in the city;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當聽這話，警戒 雅各 家；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Hear and testify against the house of Jacob;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369</Words>
  <Application>Microsoft Office PowerPoint</Application>
  <PresentationFormat>On-screen Show (4:3)</PresentationFormat>
  <Paragraphs>50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AvenirNext LT Pro Medium</vt:lpstr>
      <vt:lpstr>Microsoft YaHei</vt:lpstr>
      <vt:lpstr>Microsoft YaHei Light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 藉真道建造教会 Building the Church  Through the Word of Truth 第二堂 Session 2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896</cp:revision>
  <dcterms:created xsi:type="dcterms:W3CDTF">2017-01-13T17:07:59Z</dcterms:created>
  <dcterms:modified xsi:type="dcterms:W3CDTF">2026-07-15T05:01:30Z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