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95" autoAdjust="0"/>
  </p:normalViewPr>
  <p:slideViewPr>
    <p:cSldViewPr snapToGrid="0">
      <p:cViewPr varScale="1">
        <p:scale>
          <a:sx n="58" d="100"/>
          <a:sy n="58" d="100"/>
        </p:scale>
        <p:origin x="15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7/13/2026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7/13/2026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209321"/>
            <a:ext cx="8915400" cy="3960368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藉真道建造教会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Building the Church 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Through the Word of Truth</a:t>
            </a:r>
            <a:br>
              <a:rPr 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第三堂</a:t>
            </a:r>
            <a:b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altLang="zh-CN" sz="40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3</a:t>
            </a:r>
            <a:br>
              <a:rPr lang="en-US" sz="5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5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18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4395006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第三堂：“当听我的话”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上帝对选民的控诉。</a:t>
            </a:r>
            <a:endParaRPr lang="en-US" altLang="zh-TW" sz="36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Session 3: "Hear this word“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—God's Indictment of the Chosen People.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摩</a:t>
            </a: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4:1-5:17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TW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Amos 4:1-5:17</a:t>
            </a:r>
            <a:endParaRPr lang="en-US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70623" y="0"/>
            <a:ext cx="8602754" cy="1718390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 当听我的话（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1-13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 </a:t>
            </a:r>
            <a:endParaRPr lang="en-US" altLang="zh-CN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I. Hear This Word (4:1-13)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270623" y="2499499"/>
            <a:ext cx="9044848" cy="3327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任凭你们加增罪过；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1Letting you multiply transgression;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altLang="zh-TW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你們仍不 歸 向我； </a:t>
            </a:r>
            <a:endParaRPr lang="en-US" altLang="zh-TW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32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Yet you did not return to me;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 要聽 我 為你們 所 作的 哀歌（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1-13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II. Hear This Word That I Take Up Over You in Lamentation (5:1-13)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597" y="2752888"/>
            <a:ext cx="9035403" cy="2895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何等的罪恶！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1What great evil!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寻求上帝仍可存活！ </a:t>
            </a:r>
          </a:p>
          <a:p>
            <a:pPr lvl="0"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Seek God and live!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三抓住哀号中的盼望（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14-17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 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III. Grasping Hope in the Midst of Wailing (5:14-17)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72050" y="2769431"/>
            <a:ext cx="9049068" cy="3462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 “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我必从你中间经过”；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1"I will pass through your midst";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altLang="zh-TW" sz="3200" kern="100" dirty="0"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 </a:t>
            </a:r>
            <a:r>
              <a:rPr lang="zh-TW" alt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上帝要向余民施恩； 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altLang="zh-TW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2. God will be gracious to the remnant;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r>
              <a:rPr lang="en-US" sz="32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</TotalTime>
  <Words>295</Words>
  <Application>Microsoft Office PowerPoint</Application>
  <PresentationFormat>On-screen Show (4:3)</PresentationFormat>
  <Paragraphs>46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AvenirNext LT Pro Medium</vt:lpstr>
      <vt:lpstr>Microsoft YaHei</vt:lpstr>
      <vt:lpstr>Microsoft YaHei Light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 藉真道建造教会 Building the Church  Through the Word of Truth 第三堂 Session 3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897</cp:revision>
  <dcterms:created xsi:type="dcterms:W3CDTF">2017-01-13T17:07:59Z</dcterms:created>
  <dcterms:modified xsi:type="dcterms:W3CDTF">2026-07-14T06:50:51Z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