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95" autoAdjust="0"/>
  </p:normalViewPr>
  <p:slideViewPr>
    <p:cSldViewPr snapToGrid="0">
      <p:cViewPr varScale="1">
        <p:scale>
          <a:sx n="58" d="100"/>
          <a:sy n="58" d="100"/>
        </p:scale>
        <p:origin x="15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7/13/2026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209321"/>
            <a:ext cx="8915400" cy="3960368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藉真道建造教会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Building the Church 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Through the Word of Truth</a:t>
            </a:r>
            <a:br>
              <a:rPr 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第四堂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4</a:t>
            </a:r>
            <a:br>
              <a:rPr lang="en-US" sz="5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5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19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5771793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第四堂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:“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到那日，我必建立大卫倒塌的帐幕”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超越审判的恩典。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4: "In that day I will raise up the booth of David that is fallen“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—Grace Beyond Judgment.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摩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9:1-15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Amos 9:1-15</a:t>
            </a:r>
            <a:endParaRPr lang="en-US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70623" y="0"/>
            <a:ext cx="8602754" cy="1718390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 定住 眼目的审判（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1-10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I. The Judgment of Fixing the Eyes (9:1-10)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9152" y="2047808"/>
            <a:ext cx="9044848" cy="3893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主的眼目 察看這有罪的國；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The eyes of the Lord God are upon the sinful kingdom;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zh-TW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国灭家存；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The kingdom destroyed, the house preserved;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 重新修造（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II. Rebuilding Anew (9:11, 12)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597" y="2356281"/>
            <a:ext cx="9035403" cy="2895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堵住 其中的破口；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1Repairing its breaches;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把那破壞的 建立起來； 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Raising up its ruins;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 日子 將到（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13-15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III. The Days Are Coming (9:13-15)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2" y="2251638"/>
            <a:ext cx="9049068" cy="402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我必使我民以色列 被擄的 歸回；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1I will restore the fortunes of my people Israel;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栽 於 本地，不再拔出；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Planted upon their land, never again to be uprooted;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</TotalTime>
  <Words>311</Words>
  <Application>Microsoft Office PowerPoint</Application>
  <PresentationFormat>On-screen Show (4:3)</PresentationFormat>
  <Paragraphs>47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AvenirNext LT Pro Medium</vt:lpstr>
      <vt:lpstr>Microsoft YaHei</vt:lpstr>
      <vt:lpstr>Microsoft YaHei Light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 藉真道建造教会 Building the Church  Through the Word of Truth 第四堂 Session 4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897</cp:revision>
  <dcterms:created xsi:type="dcterms:W3CDTF">2017-01-13T17:07:59Z</dcterms:created>
  <dcterms:modified xsi:type="dcterms:W3CDTF">2026-07-14T06:59:28Z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