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7"/>
  </p:notesMasterIdLst>
  <p:sldIdLst>
    <p:sldId id="28873" r:id="rId3"/>
    <p:sldId id="28893" r:id="rId4"/>
    <p:sldId id="259" r:id="rId5"/>
    <p:sldId id="28954" r:id="rId6"/>
    <p:sldId id="28956" r:id="rId7"/>
    <p:sldId id="263" r:id="rId8"/>
    <p:sldId id="28964" r:id="rId9"/>
    <p:sldId id="28974" r:id="rId10"/>
    <p:sldId id="28975" r:id="rId11"/>
    <p:sldId id="28973" r:id="rId12"/>
    <p:sldId id="28961" r:id="rId13"/>
    <p:sldId id="28962" r:id="rId14"/>
    <p:sldId id="28963" r:id="rId15"/>
    <p:sldId id="28940" r:id="rId16"/>
    <p:sldId id="28965" r:id="rId17"/>
    <p:sldId id="28971" r:id="rId18"/>
    <p:sldId id="28966" r:id="rId19"/>
    <p:sldId id="28972" r:id="rId20"/>
    <p:sldId id="28945" r:id="rId21"/>
    <p:sldId id="28967" r:id="rId22"/>
    <p:sldId id="28969" r:id="rId23"/>
    <p:sldId id="28970" r:id="rId24"/>
    <p:sldId id="28968" r:id="rId25"/>
    <p:sldId id="28924" r:id="rId26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338ABE-4E0A-4B0C-98AD-FCE5732AB8E0}" v="7" dt="2026-07-22T22:44:53.3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73" d="100"/>
          <a:sy n="73" d="100"/>
        </p:scale>
        <p:origin x="2163" y="5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XIANG LIU" userId="5f4e5242cc74f0ac" providerId="LiveId" clId="{293D7918-7FE6-49B2-AE7F-E74539D76520}"/>
    <pc:docChg chg="undo custSel addSld delSld modSld">
      <pc:chgData name="XIANG LIU" userId="5f4e5242cc74f0ac" providerId="LiveId" clId="{293D7918-7FE6-49B2-AE7F-E74539D76520}" dt="2026-07-22T22:46:43.542" v="663" actId="2696"/>
      <pc:docMkLst>
        <pc:docMk/>
      </pc:docMkLst>
      <pc:sldChg chg="modSp mod">
        <pc:chgData name="XIANG LIU" userId="5f4e5242cc74f0ac" providerId="LiveId" clId="{293D7918-7FE6-49B2-AE7F-E74539D76520}" dt="2026-07-22T22:37:17.157" v="540" actId="20577"/>
        <pc:sldMkLst>
          <pc:docMk/>
          <pc:sldMk cId="1332594151" sldId="28873"/>
        </pc:sldMkLst>
        <pc:spChg chg="mod">
          <ac:chgData name="XIANG LIU" userId="5f4e5242cc74f0ac" providerId="LiveId" clId="{293D7918-7FE6-49B2-AE7F-E74539D76520}" dt="2026-07-22T22:37:17.157" v="540" actId="20577"/>
          <ac:spMkLst>
            <pc:docMk/>
            <pc:sldMk cId="1332594151" sldId="28873"/>
            <ac:spMk id="3" creationId="{87EE870C-906D-B2A3-919F-F1F5A69A143C}"/>
          </ac:spMkLst>
        </pc:spChg>
      </pc:sldChg>
      <pc:sldChg chg="modSp mod">
        <pc:chgData name="XIANG LIU" userId="5f4e5242cc74f0ac" providerId="LiveId" clId="{293D7918-7FE6-49B2-AE7F-E74539D76520}" dt="2026-07-19T15:14:24.431" v="531" actId="14100"/>
        <pc:sldMkLst>
          <pc:docMk/>
          <pc:sldMk cId="351687595" sldId="28893"/>
        </pc:sldMkLst>
        <pc:spChg chg="mod">
          <ac:chgData name="XIANG LIU" userId="5f4e5242cc74f0ac" providerId="LiveId" clId="{293D7918-7FE6-49B2-AE7F-E74539D76520}" dt="2026-07-19T15:14:24.431" v="531" actId="14100"/>
          <ac:spMkLst>
            <pc:docMk/>
            <pc:sldMk cId="351687595" sldId="28893"/>
            <ac:spMk id="8" creationId="{C153B610-6A60-377E-87F9-ED22A864D5B0}"/>
          </ac:spMkLst>
        </pc:spChg>
      </pc:sldChg>
      <pc:sldChg chg="del">
        <pc:chgData name="XIANG LIU" userId="5f4e5242cc74f0ac" providerId="LiveId" clId="{293D7918-7FE6-49B2-AE7F-E74539D76520}" dt="2026-07-22T22:44:57.872" v="659" actId="2696"/>
        <pc:sldMkLst>
          <pc:docMk/>
          <pc:sldMk cId="1063208151" sldId="28943"/>
        </pc:sldMkLst>
      </pc:sldChg>
      <pc:sldChg chg="modSp mod">
        <pc:chgData name="XIANG LIU" userId="5f4e5242cc74f0ac" providerId="LiveId" clId="{293D7918-7FE6-49B2-AE7F-E74539D76520}" dt="2026-07-19T14:35:35.240" v="388" actId="207"/>
        <pc:sldMkLst>
          <pc:docMk/>
          <pc:sldMk cId="797114935" sldId="28945"/>
        </pc:sldMkLst>
        <pc:spChg chg="mod">
          <ac:chgData name="XIANG LIU" userId="5f4e5242cc74f0ac" providerId="LiveId" clId="{293D7918-7FE6-49B2-AE7F-E74539D76520}" dt="2026-07-19T14:35:35.240" v="388" actId="207"/>
          <ac:spMkLst>
            <pc:docMk/>
            <pc:sldMk cId="797114935" sldId="28945"/>
            <ac:spMk id="3" creationId="{B9016796-61A0-1F1A-FD7D-C4EB94DE8CC0}"/>
          </ac:spMkLst>
        </pc:spChg>
      </pc:sldChg>
      <pc:sldChg chg="del">
        <pc:chgData name="XIANG LIU" userId="5f4e5242cc74f0ac" providerId="LiveId" clId="{293D7918-7FE6-49B2-AE7F-E74539D76520}" dt="2026-07-22T22:37:56.365" v="542" actId="2696"/>
        <pc:sldMkLst>
          <pc:docMk/>
          <pc:sldMk cId="2019156010" sldId="28959"/>
        </pc:sldMkLst>
      </pc:sldChg>
      <pc:sldChg chg="del">
        <pc:chgData name="XIANG LIU" userId="5f4e5242cc74f0ac" providerId="LiveId" clId="{293D7918-7FE6-49B2-AE7F-E74539D76520}" dt="2026-07-22T22:46:43.542" v="663" actId="2696"/>
        <pc:sldMkLst>
          <pc:docMk/>
          <pc:sldMk cId="1876847097" sldId="28960"/>
        </pc:sldMkLst>
      </pc:sldChg>
      <pc:sldChg chg="modSp mod">
        <pc:chgData name="XIANG LIU" userId="5f4e5242cc74f0ac" providerId="LiveId" clId="{293D7918-7FE6-49B2-AE7F-E74539D76520}" dt="2026-07-19T14:08:01.928" v="72" actId="6549"/>
        <pc:sldMkLst>
          <pc:docMk/>
          <pc:sldMk cId="2215395979" sldId="28966"/>
        </pc:sldMkLst>
        <pc:spChg chg="mod">
          <ac:chgData name="XIANG LIU" userId="5f4e5242cc74f0ac" providerId="LiveId" clId="{293D7918-7FE6-49B2-AE7F-E74539D76520}" dt="2026-07-19T14:08:01.928" v="72" actId="6549"/>
          <ac:spMkLst>
            <pc:docMk/>
            <pc:sldMk cId="2215395979" sldId="28966"/>
            <ac:spMk id="3" creationId="{9369D32E-068B-90E2-B456-E5861DD4C62A}"/>
          </ac:spMkLst>
        </pc:spChg>
      </pc:sldChg>
      <pc:sldChg chg="modSp mod">
        <pc:chgData name="XIANG LIU" userId="5f4e5242cc74f0ac" providerId="LiveId" clId="{293D7918-7FE6-49B2-AE7F-E74539D76520}" dt="2026-07-19T14:36:28.681" v="405" actId="207"/>
        <pc:sldMkLst>
          <pc:docMk/>
          <pc:sldMk cId="1435771876" sldId="28967"/>
        </pc:sldMkLst>
        <pc:spChg chg="mod">
          <ac:chgData name="XIANG LIU" userId="5f4e5242cc74f0ac" providerId="LiveId" clId="{293D7918-7FE6-49B2-AE7F-E74539D76520}" dt="2026-07-19T14:36:28.681" v="405" actId="207"/>
          <ac:spMkLst>
            <pc:docMk/>
            <pc:sldMk cId="1435771876" sldId="28967"/>
            <ac:spMk id="3" creationId="{51FF0525-208D-219A-29FC-A0D7DC178E87}"/>
          </ac:spMkLst>
        </pc:spChg>
      </pc:sldChg>
      <pc:sldChg chg="modSp mod">
        <pc:chgData name="XIANG LIU" userId="5f4e5242cc74f0ac" providerId="LiveId" clId="{293D7918-7FE6-49B2-AE7F-E74539D76520}" dt="2026-07-19T14:42:01.448" v="503" actId="207"/>
        <pc:sldMkLst>
          <pc:docMk/>
          <pc:sldMk cId="2019667971" sldId="28968"/>
        </pc:sldMkLst>
        <pc:spChg chg="mod">
          <ac:chgData name="XIANG LIU" userId="5f4e5242cc74f0ac" providerId="LiveId" clId="{293D7918-7FE6-49B2-AE7F-E74539D76520}" dt="2026-07-19T14:42:01.448" v="503" actId="207"/>
          <ac:spMkLst>
            <pc:docMk/>
            <pc:sldMk cId="2019667971" sldId="28968"/>
            <ac:spMk id="3" creationId="{187A3C39-1CEC-E285-A8CF-053CEFB8F826}"/>
          </ac:spMkLst>
        </pc:spChg>
      </pc:sldChg>
      <pc:sldChg chg="modSp mod">
        <pc:chgData name="XIANG LIU" userId="5f4e5242cc74f0ac" providerId="LiveId" clId="{293D7918-7FE6-49B2-AE7F-E74539D76520}" dt="2026-07-19T14:23:36.730" v="283" actId="14100"/>
        <pc:sldMkLst>
          <pc:docMk/>
          <pc:sldMk cId="3985680640" sldId="28969"/>
        </pc:sldMkLst>
        <pc:spChg chg="mod">
          <ac:chgData name="XIANG LIU" userId="5f4e5242cc74f0ac" providerId="LiveId" clId="{293D7918-7FE6-49B2-AE7F-E74539D76520}" dt="2026-07-19T14:23:36.730" v="283" actId="14100"/>
          <ac:spMkLst>
            <pc:docMk/>
            <pc:sldMk cId="3985680640" sldId="28969"/>
            <ac:spMk id="3" creationId="{DE08DE27-74C2-1B88-0480-B3A035203F5D}"/>
          </ac:spMkLst>
        </pc:spChg>
      </pc:sldChg>
      <pc:sldChg chg="modSp mod">
        <pc:chgData name="XIANG LIU" userId="5f4e5242cc74f0ac" providerId="LiveId" clId="{293D7918-7FE6-49B2-AE7F-E74539D76520}" dt="2026-07-19T14:21:40.359" v="260" actId="113"/>
        <pc:sldMkLst>
          <pc:docMk/>
          <pc:sldMk cId="1599684328" sldId="28970"/>
        </pc:sldMkLst>
        <pc:spChg chg="mod">
          <ac:chgData name="XIANG LIU" userId="5f4e5242cc74f0ac" providerId="LiveId" clId="{293D7918-7FE6-49B2-AE7F-E74539D76520}" dt="2026-07-19T14:21:40.359" v="260" actId="113"/>
          <ac:spMkLst>
            <pc:docMk/>
            <pc:sldMk cId="1599684328" sldId="28970"/>
            <ac:spMk id="3" creationId="{DAA56239-1D9B-A61C-8E56-895D768A7E6B}"/>
          </ac:spMkLst>
        </pc:spChg>
      </pc:sldChg>
      <pc:sldChg chg="modSp add mod">
        <pc:chgData name="XIANG LIU" userId="5f4e5242cc74f0ac" providerId="LiveId" clId="{293D7918-7FE6-49B2-AE7F-E74539D76520}" dt="2026-07-19T14:10:12.988" v="126" actId="207"/>
        <pc:sldMkLst>
          <pc:docMk/>
          <pc:sldMk cId="3974771328" sldId="28972"/>
        </pc:sldMkLst>
        <pc:spChg chg="mod">
          <ac:chgData name="XIANG LIU" userId="5f4e5242cc74f0ac" providerId="LiveId" clId="{293D7918-7FE6-49B2-AE7F-E74539D76520}" dt="2026-07-19T14:10:12.988" v="126" actId="207"/>
          <ac:spMkLst>
            <pc:docMk/>
            <pc:sldMk cId="3974771328" sldId="28972"/>
            <ac:spMk id="3" creationId="{DC311E55-8485-6E78-E07A-DEAC36FAD281}"/>
          </ac:spMkLst>
        </pc:spChg>
      </pc:sldChg>
      <pc:sldChg chg="add">
        <pc:chgData name="XIANG LIU" userId="5f4e5242cc74f0ac" providerId="LiveId" clId="{293D7918-7FE6-49B2-AE7F-E74539D76520}" dt="2026-07-22T22:37:49.987" v="541"/>
        <pc:sldMkLst>
          <pc:docMk/>
          <pc:sldMk cId="3635743296" sldId="28973"/>
        </pc:sldMkLst>
      </pc:sldChg>
      <pc:sldChg chg="modSp add mod">
        <pc:chgData name="XIANG LIU" userId="5f4e5242cc74f0ac" providerId="LiveId" clId="{293D7918-7FE6-49B2-AE7F-E74539D76520}" dt="2026-07-22T22:44:27.292" v="657" actId="20577"/>
        <pc:sldMkLst>
          <pc:docMk/>
          <pc:sldMk cId="3390137065" sldId="28974"/>
        </pc:sldMkLst>
        <pc:spChg chg="mod">
          <ac:chgData name="XIANG LIU" userId="5f4e5242cc74f0ac" providerId="LiveId" clId="{293D7918-7FE6-49B2-AE7F-E74539D76520}" dt="2026-07-22T22:44:27.292" v="657" actId="20577"/>
          <ac:spMkLst>
            <pc:docMk/>
            <pc:sldMk cId="3390137065" sldId="28974"/>
            <ac:spMk id="3" creationId="{29E8A988-82F8-FCA5-8E4D-1818611A4D37}"/>
          </ac:spMkLst>
        </pc:spChg>
      </pc:sldChg>
      <pc:sldChg chg="modSp add mod">
        <pc:chgData name="XIANG LIU" userId="5f4e5242cc74f0ac" providerId="LiveId" clId="{293D7918-7FE6-49B2-AE7F-E74539D76520}" dt="2026-07-22T22:45:31.542" v="662" actId="14100"/>
        <pc:sldMkLst>
          <pc:docMk/>
          <pc:sldMk cId="917600093" sldId="28975"/>
        </pc:sldMkLst>
        <pc:picChg chg="mod">
          <ac:chgData name="XIANG LIU" userId="5f4e5242cc74f0ac" providerId="LiveId" clId="{293D7918-7FE6-49B2-AE7F-E74539D76520}" dt="2026-07-22T22:45:31.542" v="662" actId="14100"/>
          <ac:picMkLst>
            <pc:docMk/>
            <pc:sldMk cId="917600093" sldId="28975"/>
            <ac:picMk id="5" creationId="{E97BF6A7-E350-A839-D9C2-AE86B07E386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DC34B498-6F82-4E1C-965B-1DEC91F9F7F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6864A2C4-AC25-49FE-9634-AC11D101E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634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4916">
              <a:defRPr/>
            </a:pPr>
            <a:fld id="{9F209E02-2541-47E6-8634-ED20F26E0A50}" type="slidenum">
              <a:rPr lang="en-US" sz="1400">
                <a:solidFill>
                  <a:prstClr val="black"/>
                </a:solidFill>
                <a:latin typeface="Calibri" panose="020F0502020204030204"/>
              </a:rPr>
              <a:pPr defTabSz="924916">
                <a:defRPr/>
              </a:pPr>
              <a:t>2</a:t>
            </a:fld>
            <a:endParaRPr lang="en-US" sz="14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73479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F817F5-30DB-C237-C58A-C4B8D05D92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600">
                <a:latin typeface="Microsoft JhengHei"/>
                <a:ea typeface="Microsoft JhengHei"/>
                <a:cs typeface="Microsoft JhengHei"/>
              </a:defRPr>
            </a:lvl1pPr>
          </a:lstStyle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按一下以編輯母片標題樣式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96254C7-EFDD-AA26-F62F-E528F40C6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Microsoft JhengHei"/>
                <a:ea typeface="Microsoft JhengHei"/>
                <a:cs typeface="Microsoft JhengHei"/>
              </a:defRPr>
            </a:lvl1pPr>
            <a:lvl2pPr marL="457200" indent="0" algn="ctr">
              <a:buNone/>
              <a:defRPr sz="2000">
                <a:latin typeface="Microsoft JhengHei"/>
                <a:ea typeface="Microsoft JhengHei"/>
                <a:cs typeface="Microsoft JhengHei"/>
              </a:defRPr>
            </a:lvl2pPr>
            <a:lvl3pPr marL="914400" indent="0" algn="ctr">
              <a:buNone/>
              <a:defRPr sz="2000">
                <a:latin typeface="Microsoft JhengHei"/>
                <a:ea typeface="Microsoft JhengHei"/>
                <a:cs typeface="Microsoft JhengHei"/>
              </a:defRPr>
            </a:lvl3pPr>
            <a:lvl4pPr marL="1371600" indent="0" algn="ctr">
              <a:buNone/>
              <a:defRPr sz="2000">
                <a:latin typeface="Microsoft JhengHei"/>
                <a:ea typeface="Microsoft JhengHei"/>
                <a:cs typeface="Microsoft JhengHei"/>
              </a:defRPr>
            </a:lvl4pPr>
            <a:lvl5pPr marL="1828800" indent="0" algn="ctr">
              <a:buNone/>
              <a:defRPr sz="2000">
                <a:latin typeface="Microsoft JhengHei"/>
                <a:ea typeface="Microsoft JhengHei"/>
                <a:cs typeface="Microsoft JhengHei"/>
              </a:defRPr>
            </a:lvl5pPr>
            <a:lvl6pPr marL="2286000" indent="0" algn="ctr">
              <a:buNone/>
              <a:defRPr sz="2000">
                <a:latin typeface="Microsoft JhengHei"/>
                <a:ea typeface="Microsoft JhengHei"/>
                <a:cs typeface="Microsoft JhengHei"/>
              </a:defRPr>
            </a:lvl6pPr>
            <a:lvl7pPr marL="2743200" indent="0" algn="ctr">
              <a:buNone/>
              <a:defRPr sz="2000">
                <a:latin typeface="Microsoft JhengHei"/>
                <a:ea typeface="Microsoft JhengHei"/>
                <a:cs typeface="Microsoft JhengHei"/>
              </a:defRPr>
            </a:lvl7pPr>
            <a:lvl8pPr marL="3200400" indent="0" algn="ctr">
              <a:buNone/>
              <a:defRPr sz="2000">
                <a:latin typeface="Microsoft JhengHei"/>
                <a:ea typeface="Microsoft JhengHei"/>
                <a:cs typeface="Microsoft JhengHei"/>
              </a:defRPr>
            </a:lvl8pPr>
            <a:lvl9pPr marL="3657600" indent="0" algn="ctr">
              <a:buNone/>
              <a:defRPr sz="2000">
                <a:latin typeface="Microsoft JhengHei"/>
                <a:ea typeface="Microsoft JhengHei"/>
                <a:cs typeface="Microsoft JhengHei"/>
              </a:defRPr>
            </a:lvl9pPr>
          </a:lstStyle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按一下以編輯母片子標題樣式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E635AAC-0B24-966F-D8D2-51F6FD429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8867-8977-41EA-A5A6-D1510A5D60E7}" type="datetimeFigureOut">
              <a:rPr lang="en-US" smtClean="0">
                <a:latin typeface="Microsoft JhengHei"/>
                <a:ea typeface="Microsoft JhengHei"/>
                <a:cs typeface="Microsoft JhengHei"/>
              </a:rPr>
              <a:t>7/22/2026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E8BEFDF-E4FE-26ED-F257-F17E7FD81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8F4B611-9BB9-CCBC-2CCC-CD6AC98CC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D36B-2714-4498-AB23-E1702CC2DAB5}" type="slidenum">
              <a:rPr lang="en-US" smtClean="0">
                <a:latin typeface="Microsoft JhengHei"/>
                <a:ea typeface="Microsoft JhengHei"/>
                <a:cs typeface="Microsoft JhengHei"/>
              </a:rPr>
              <a:t>‹#›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075046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91E6AA3-3288-67C0-6AD9-B8DFD0F5E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按一下以編輯母片標題樣式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AEC0BC3-651C-928D-A3AC-27C81334F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按一下以編輯母片文字樣式</a:t>
            </a:r>
          </a:p>
          <a:p>
            <a:pPr lvl="1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第二層</a:t>
            </a:r>
          </a:p>
          <a:p>
            <a:pPr lvl="2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第三層</a:t>
            </a:r>
          </a:p>
          <a:p>
            <a:pPr lvl="3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第四層</a:t>
            </a:r>
          </a:p>
          <a:p>
            <a:pPr lvl="4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第五層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AC4F809-76FA-5DE9-C1C1-3662E8B37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8867-8977-41EA-A5A6-D1510A5D60E7}" type="datetimeFigureOut">
              <a:rPr lang="en-US" smtClean="0">
                <a:latin typeface="Microsoft JhengHei"/>
                <a:ea typeface="Microsoft JhengHei"/>
                <a:cs typeface="Microsoft JhengHei"/>
              </a:rPr>
              <a:t>7/22/2026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AF53371-87F8-5441-B85E-E634C277F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A1C5105-8D87-89E8-D4B3-BA97A92B7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D36B-2714-4498-AB23-E1702CC2DAB5}" type="slidenum">
              <a:rPr lang="en-US" smtClean="0">
                <a:latin typeface="Microsoft JhengHei"/>
                <a:ea typeface="Microsoft JhengHei"/>
                <a:cs typeface="Microsoft JhengHei"/>
              </a:rPr>
              <a:t>‹#›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32528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A10C1037-7589-ADE2-C248-82A15B9505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按一下以編輯母片標題樣式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B1F0C8D-36A1-8989-1233-04AFF1964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按一下以編輯母片文字樣式</a:t>
            </a:r>
          </a:p>
          <a:p>
            <a:pPr lvl="1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第二層</a:t>
            </a:r>
          </a:p>
          <a:p>
            <a:pPr lvl="2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第三層</a:t>
            </a:r>
          </a:p>
          <a:p>
            <a:pPr lvl="3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第四層</a:t>
            </a:r>
          </a:p>
          <a:p>
            <a:pPr lvl="4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第五層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F58897-78C7-B1F4-E8C2-741C4F569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8867-8977-41EA-A5A6-D1510A5D60E7}" type="datetimeFigureOut">
              <a:rPr lang="en-US" smtClean="0">
                <a:latin typeface="Microsoft JhengHei"/>
                <a:ea typeface="Microsoft JhengHei"/>
                <a:cs typeface="Microsoft JhengHei"/>
              </a:rPr>
              <a:t>7/22/2026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9C24F6-1C7E-3F3F-1F82-164FEF35A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CCF9A2E-9D6A-190A-76AC-A79E745B6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D36B-2714-4498-AB23-E1702CC2DAB5}" type="slidenum">
              <a:rPr lang="en-US" smtClean="0">
                <a:latin typeface="Microsoft JhengHei"/>
                <a:ea typeface="Microsoft JhengHei"/>
                <a:cs typeface="Microsoft JhengHei"/>
              </a:rPr>
              <a:t>‹#›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2873924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2411711"/>
      </p:ext>
    </p:extLst>
  </p:cSld>
  <p:clrMapOvr>
    <a:masterClrMapping/>
  </p:clrMapOvr>
  <p:transition spd="slow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05600" y="5760027"/>
            <a:ext cx="4978400" cy="334962"/>
          </a:xfrm>
        </p:spPr>
        <p:txBody>
          <a:bodyPr/>
          <a:lstStyle>
            <a:lvl1pPr algn="r">
              <a:defRPr sz="2400" b="1" i="0">
                <a:solidFill>
                  <a:schemeClr val="tx1"/>
                </a:solidFill>
                <a:ea typeface="Microsoft JhengHei"/>
                <a:cs typeface="Microsoft JhengHei" panose="020B0604020202020204" pitchFamily="34" charset="0"/>
              </a:defRPr>
            </a:lvl1pPr>
          </a:lstStyle>
          <a:p>
            <a:r>
              <a:rPr lang="en-US">
                <a:latin typeface="Microsoft JhengHei"/>
                <a:ea typeface="Microsoft JhengHei"/>
                <a:cs typeface="Microsoft JhengHei"/>
              </a:rPr>
              <a:t>Scripture Reference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457203"/>
            <a:ext cx="10972800" cy="5101768"/>
          </a:xfrm>
        </p:spPr>
        <p:txBody>
          <a:bodyPr/>
          <a:lstStyle>
            <a:lvl1pPr marL="0" indent="0">
              <a:buNone/>
              <a:defRPr sz="3600">
                <a:latin typeface="Microsoft JhengHei"/>
                <a:ea typeface="Microsoft JhengHei"/>
                <a:cs typeface="Microsoft JhengHei" panose="020B0604020202020204" pitchFamily="34" charset="0"/>
              </a:defRPr>
            </a:lvl1pPr>
            <a:lvl2pPr>
              <a:defRPr>
                <a:latin typeface="Microsoft JhengHei" panose="020B0604020202020204" pitchFamily="34" charset="0"/>
                <a:ea typeface="Microsoft JhengHei"/>
                <a:cs typeface="Microsoft JhengHei" panose="020B0604020202020204" pitchFamily="34" charset="0"/>
              </a:defRPr>
            </a:lvl2pPr>
          </a:lstStyle>
          <a:p>
            <a:pPr lvl="0"/>
            <a:r>
              <a:rPr lang="en-US">
                <a:latin typeface="Microsoft JhengHei"/>
                <a:ea typeface="Microsoft JhengHei"/>
                <a:cs typeface="Microsoft JhengHei"/>
              </a:rPr>
              <a:t>Scripture Passage</a:t>
            </a:r>
          </a:p>
        </p:txBody>
      </p:sp>
    </p:spTree>
    <p:extLst>
      <p:ext uri="{BB962C8B-B14F-4D97-AF65-F5344CB8AC3E}">
        <p14:creationId xmlns:p14="http://schemas.microsoft.com/office/powerpoint/2010/main" val="2440729883"/>
      </p:ext>
    </p:extLst>
  </p:cSld>
  <p:clrMapOvr>
    <a:masterClrMapping/>
  </p:clrMapOvr>
  <p:transition spd="slow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chemeClr val="tx1"/>
                </a:solidFill>
                <a:ea typeface="Microsoft JhengHei"/>
                <a:cs typeface="Microsoft JhengHei" panose="020B0604020202020204" pitchFamily="34" charset="0"/>
              </a:defRPr>
            </a:lvl1pPr>
          </a:lstStyle>
          <a:p>
            <a:r>
              <a:rPr lang="en-US">
                <a:latin typeface="Microsoft JhengHei"/>
                <a:ea typeface="Microsoft JhengHei"/>
                <a:cs typeface="Microsoft JhengHei"/>
              </a:rPr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0390" y="1230085"/>
            <a:ext cx="10892009" cy="3262745"/>
          </a:xfrm>
        </p:spPr>
        <p:txBody>
          <a:bodyPr/>
          <a:lstStyle>
            <a:lvl1pPr>
              <a:defRPr>
                <a:latin typeface="Microsoft JhengHei"/>
                <a:ea typeface="Microsoft JhengHei"/>
                <a:cs typeface="Microsoft JhengHei" panose="020B0604020202020204" pitchFamily="34" charset="0"/>
              </a:defRPr>
            </a:lvl1pPr>
            <a:lvl2pPr>
              <a:defRPr>
                <a:latin typeface="Microsoft JhengHei"/>
                <a:ea typeface="Microsoft JhengHei"/>
                <a:cs typeface="Microsoft JhengHei" panose="020B0604020202020204" pitchFamily="34" charset="0"/>
              </a:defRPr>
            </a:lvl2pPr>
          </a:lstStyle>
          <a:p>
            <a:pPr lvl="0"/>
            <a:r>
              <a:rPr lang="en-US">
                <a:latin typeface="Microsoft JhengHei"/>
                <a:ea typeface="Microsoft JhengHei"/>
                <a:cs typeface="Microsoft JhengHei"/>
              </a:rPr>
              <a:t>Bullet body text</a:t>
            </a:r>
          </a:p>
          <a:p>
            <a:pPr lvl="1"/>
            <a:r>
              <a:rPr lang="en-US">
                <a:latin typeface="Microsoft JhengHei"/>
                <a:ea typeface="Microsoft JhengHei"/>
                <a:cs typeface="Microsoft JhengHei"/>
              </a:rPr>
              <a:t> Second level body text</a:t>
            </a:r>
          </a:p>
        </p:txBody>
      </p:sp>
    </p:spTree>
    <p:extLst>
      <p:ext uri="{BB962C8B-B14F-4D97-AF65-F5344CB8AC3E}">
        <p14:creationId xmlns:p14="http://schemas.microsoft.com/office/powerpoint/2010/main" val="583827438"/>
      </p:ext>
    </p:extLst>
  </p:cSld>
  <p:clrMapOvr>
    <a:masterClrMapping/>
  </p:clrMapOvr>
  <p:transition spd="slow">
    <p:split orient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chemeClr val="tx1"/>
                </a:solidFill>
                <a:ea typeface="Microsoft JhengHei"/>
                <a:cs typeface="Microsoft JhengHei" panose="020B0604020202020204" pitchFamily="34" charset="0"/>
              </a:defRPr>
            </a:lvl1pPr>
          </a:lstStyle>
          <a:p>
            <a:r>
              <a:rPr lang="en-US">
                <a:latin typeface="Microsoft JhengHei"/>
                <a:ea typeface="Microsoft JhengHei"/>
                <a:cs typeface="Microsoft JhengHei"/>
              </a:rPr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0390" y="1230085"/>
            <a:ext cx="5260467" cy="4851399"/>
          </a:xfrm>
        </p:spPr>
        <p:txBody>
          <a:bodyPr/>
          <a:lstStyle>
            <a:lvl1pPr>
              <a:defRPr>
                <a:latin typeface="Microsoft JhengHei"/>
                <a:ea typeface="Microsoft JhengHei"/>
                <a:cs typeface="Microsoft JhengHei" panose="020B0604020202020204" pitchFamily="34" charset="0"/>
              </a:defRPr>
            </a:lvl1pPr>
            <a:lvl2pPr>
              <a:defRPr>
                <a:latin typeface="Microsoft JhengHei"/>
                <a:ea typeface="Microsoft JhengHei"/>
                <a:cs typeface="Microsoft JhengHei" panose="020B0604020202020204" pitchFamily="34" charset="0"/>
              </a:defRPr>
            </a:lvl2pPr>
          </a:lstStyle>
          <a:p>
            <a:pPr lvl="0"/>
            <a:r>
              <a:rPr lang="en-US">
                <a:latin typeface="Microsoft JhengHei"/>
                <a:ea typeface="Microsoft JhengHei"/>
                <a:cs typeface="Microsoft JhengHei"/>
              </a:rPr>
              <a:t>Bullet body text</a:t>
            </a:r>
          </a:p>
          <a:p>
            <a:pPr lvl="1"/>
            <a:r>
              <a:rPr lang="en-US">
                <a:latin typeface="Microsoft JhengHei"/>
                <a:ea typeface="Microsoft JhengHei"/>
                <a:cs typeface="Microsoft JhengHei"/>
              </a:rPr>
              <a:t> Second level body text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C0212BD-4C14-1A48-BCF9-8AA706BCF36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21932" y="1230084"/>
            <a:ext cx="5260467" cy="4851399"/>
          </a:xfrm>
        </p:spPr>
        <p:txBody>
          <a:bodyPr/>
          <a:lstStyle>
            <a:lvl1pPr>
              <a:defRPr>
                <a:latin typeface="Microsoft JhengHei"/>
                <a:ea typeface="Microsoft JhengHei"/>
                <a:cs typeface="Microsoft JhengHei" panose="020B0604020202020204" pitchFamily="34" charset="0"/>
              </a:defRPr>
            </a:lvl1pPr>
            <a:lvl2pPr>
              <a:defRPr>
                <a:latin typeface="Microsoft JhengHei"/>
                <a:ea typeface="Microsoft JhengHei"/>
                <a:cs typeface="Microsoft JhengHei" panose="020B0604020202020204" pitchFamily="34" charset="0"/>
              </a:defRPr>
            </a:lvl2pPr>
          </a:lstStyle>
          <a:p>
            <a:pPr lvl="0"/>
            <a:r>
              <a:rPr lang="en-US">
                <a:latin typeface="Microsoft JhengHei"/>
                <a:ea typeface="Microsoft JhengHei"/>
                <a:cs typeface="Microsoft JhengHei"/>
              </a:rPr>
              <a:t>Bullet body text</a:t>
            </a:r>
          </a:p>
          <a:p>
            <a:pPr lvl="1"/>
            <a:r>
              <a:rPr lang="en-US">
                <a:latin typeface="Microsoft JhengHei"/>
                <a:ea typeface="Microsoft JhengHei"/>
                <a:cs typeface="Microsoft JhengHei"/>
              </a:rPr>
              <a:t> Second level body text</a:t>
            </a:r>
          </a:p>
        </p:txBody>
      </p:sp>
    </p:spTree>
    <p:extLst>
      <p:ext uri="{BB962C8B-B14F-4D97-AF65-F5344CB8AC3E}">
        <p14:creationId xmlns:p14="http://schemas.microsoft.com/office/powerpoint/2010/main" val="3006638755"/>
      </p:ext>
    </p:extLst>
  </p:cSld>
  <p:clrMapOvr>
    <a:masterClrMapping/>
  </p:clrMapOvr>
  <p:transition spd="slow">
    <p:split orient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7463191"/>
      </p:ext>
    </p:extLst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F6A8CC-4598-E662-43A7-3A786C488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按一下以編輯母片標題樣式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CCB571A-47BD-6294-9F42-9A2A1DAEC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按一下以編輯母片文字樣式</a:t>
            </a:r>
          </a:p>
          <a:p>
            <a:pPr lvl="1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第二層</a:t>
            </a:r>
          </a:p>
          <a:p>
            <a:pPr lvl="2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第三層</a:t>
            </a:r>
          </a:p>
          <a:p>
            <a:pPr lvl="3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第四層</a:t>
            </a:r>
          </a:p>
          <a:p>
            <a:pPr lvl="4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第五層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71C12AD-66E1-7C4F-4118-51752017F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8867-8977-41EA-A5A6-D1510A5D60E7}" type="datetimeFigureOut">
              <a:rPr lang="en-US" smtClean="0">
                <a:latin typeface="Microsoft JhengHei"/>
                <a:ea typeface="Microsoft JhengHei"/>
                <a:cs typeface="Microsoft JhengHei"/>
              </a:rPr>
              <a:t>7/22/2026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58A5BD3-7B43-FA12-1C62-464EC0340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3D775F8-48D3-B45B-1A39-1E09367C4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D36B-2714-4498-AB23-E1702CC2DAB5}" type="slidenum">
              <a:rPr lang="en-US" smtClean="0">
                <a:latin typeface="Microsoft JhengHei"/>
                <a:ea typeface="Microsoft JhengHei"/>
                <a:cs typeface="Microsoft JhengHei"/>
              </a:rPr>
              <a:t>‹#›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420103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F96210-DD9F-D1C2-E6B7-7528261B6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600">
                <a:latin typeface="Microsoft JhengHei"/>
                <a:ea typeface="Microsoft JhengHei"/>
                <a:cs typeface="Microsoft JhengHei"/>
              </a:defRPr>
            </a:lvl1pPr>
          </a:lstStyle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按一下以編輯母片標題樣式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25ECE6B-85DB-BF98-29AF-9D5C79AC3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latin typeface="Microsoft JhengHei"/>
                <a:ea typeface="Microsoft JhengHei"/>
                <a:cs typeface="Microsoft JhengHei"/>
              </a:defRPr>
            </a:lvl1pPr>
            <a:lvl2pPr marL="4572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2pPr>
            <a:lvl3pPr marL="9144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3pPr>
            <a:lvl4pPr marL="13716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4pPr>
            <a:lvl5pPr marL="18288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5pPr>
            <a:lvl6pPr marL="22860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6pPr>
            <a:lvl7pPr marL="27432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7pPr>
            <a:lvl8pPr marL="32004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8pPr>
            <a:lvl9pPr marL="36576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9pPr>
          </a:lstStyle>
          <a:p>
            <a:pPr lvl="0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97BB731-3204-38E3-CCD8-C502C90ED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8867-8977-41EA-A5A6-D1510A5D60E7}" type="datetimeFigureOut">
              <a:rPr lang="en-US" smtClean="0">
                <a:latin typeface="Microsoft JhengHei"/>
                <a:ea typeface="Microsoft JhengHei"/>
                <a:cs typeface="Microsoft JhengHei"/>
              </a:rPr>
              <a:t>7/22/2026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C9531B2-2059-18F1-13CE-B09810326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685CAA5-2F90-7F2B-B032-B671E9553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D36B-2714-4498-AB23-E1702CC2DAB5}" type="slidenum">
              <a:rPr lang="en-US" smtClean="0">
                <a:latin typeface="Microsoft JhengHei"/>
                <a:ea typeface="Microsoft JhengHei"/>
                <a:cs typeface="Microsoft JhengHei"/>
              </a:rPr>
              <a:t>‹#›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790929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1758D1-F227-1D11-F43F-7D1E0BABB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按一下以編輯母片標題樣式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8F00CA0-380D-4882-A065-690A587048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按一下以編輯母片文字樣式</a:t>
            </a:r>
          </a:p>
          <a:p>
            <a:pPr lvl="1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第二層</a:t>
            </a:r>
          </a:p>
          <a:p>
            <a:pPr lvl="2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第三層</a:t>
            </a:r>
          </a:p>
          <a:p>
            <a:pPr lvl="3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第四層</a:t>
            </a:r>
          </a:p>
          <a:p>
            <a:pPr lvl="4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第五層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987E73E-2BA3-3B42-A559-BF2E85BD49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按一下以編輯母片文字樣式</a:t>
            </a:r>
          </a:p>
          <a:p>
            <a:pPr lvl="1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第二層</a:t>
            </a:r>
          </a:p>
          <a:p>
            <a:pPr lvl="2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第三層</a:t>
            </a:r>
          </a:p>
          <a:p>
            <a:pPr lvl="3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第四層</a:t>
            </a:r>
          </a:p>
          <a:p>
            <a:pPr lvl="4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第五層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33CD369-82EC-ED68-6999-8005D60F5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8867-8977-41EA-A5A6-D1510A5D60E7}" type="datetimeFigureOut">
              <a:rPr lang="en-US" smtClean="0">
                <a:latin typeface="Microsoft JhengHei"/>
                <a:ea typeface="Microsoft JhengHei"/>
                <a:cs typeface="Microsoft JhengHei"/>
              </a:rPr>
              <a:t>7/22/2026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7EC7BD3-CDCA-AF30-4153-BE3B6515A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A6115C2-136C-19A3-BC02-5ADBAE70D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D36B-2714-4498-AB23-E1702CC2DAB5}" type="slidenum">
              <a:rPr lang="en-US" smtClean="0">
                <a:latin typeface="Microsoft JhengHei"/>
                <a:ea typeface="Microsoft JhengHei"/>
                <a:cs typeface="Microsoft JhengHei"/>
              </a:rPr>
              <a:t>‹#›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84858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55C387-1A17-F4C6-850F-FA521FA6F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按一下以編輯母片標題樣式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9DC4AF1-AE05-2330-C859-64D58A945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Microsoft JhengHei"/>
                <a:ea typeface="Microsoft JhengHei"/>
                <a:cs typeface="Microsoft JhengHei"/>
              </a:defRPr>
            </a:lvl1pPr>
            <a:lvl2pPr marL="457200" indent="0">
              <a:buNone/>
              <a:defRPr sz="2000" b="1">
                <a:latin typeface="Microsoft JhengHei"/>
                <a:ea typeface="Microsoft JhengHei"/>
                <a:cs typeface="Microsoft JhengHei"/>
              </a:defRPr>
            </a:lvl2pPr>
            <a:lvl3pPr marL="914400" indent="0">
              <a:buNone/>
              <a:defRPr sz="2000" b="1">
                <a:latin typeface="Microsoft JhengHei"/>
                <a:ea typeface="Microsoft JhengHei"/>
                <a:cs typeface="Microsoft JhengHei"/>
              </a:defRPr>
            </a:lvl3pPr>
            <a:lvl4pPr marL="1371600" indent="0">
              <a:buNone/>
              <a:defRPr sz="2000" b="1">
                <a:latin typeface="Microsoft JhengHei"/>
                <a:ea typeface="Microsoft JhengHei"/>
                <a:cs typeface="Microsoft JhengHei"/>
              </a:defRPr>
            </a:lvl4pPr>
            <a:lvl5pPr marL="1828800" indent="0">
              <a:buNone/>
              <a:defRPr sz="2000" b="1">
                <a:latin typeface="Microsoft JhengHei"/>
                <a:ea typeface="Microsoft JhengHei"/>
                <a:cs typeface="Microsoft JhengHei"/>
              </a:defRPr>
            </a:lvl5pPr>
            <a:lvl6pPr marL="2286000" indent="0">
              <a:buNone/>
              <a:defRPr sz="2000" b="1">
                <a:latin typeface="Microsoft JhengHei"/>
                <a:ea typeface="Microsoft JhengHei"/>
                <a:cs typeface="Microsoft JhengHei"/>
              </a:defRPr>
            </a:lvl6pPr>
            <a:lvl7pPr marL="2743200" indent="0">
              <a:buNone/>
              <a:defRPr sz="2000" b="1">
                <a:latin typeface="Microsoft JhengHei"/>
                <a:ea typeface="Microsoft JhengHei"/>
                <a:cs typeface="Microsoft JhengHei"/>
              </a:defRPr>
            </a:lvl7pPr>
            <a:lvl8pPr marL="3200400" indent="0">
              <a:buNone/>
              <a:defRPr sz="2000" b="1">
                <a:latin typeface="Microsoft JhengHei"/>
                <a:ea typeface="Microsoft JhengHei"/>
                <a:cs typeface="Microsoft JhengHei"/>
              </a:defRPr>
            </a:lvl8pPr>
            <a:lvl9pPr marL="3657600" indent="0">
              <a:buNone/>
              <a:defRPr sz="2000" b="1">
                <a:latin typeface="Microsoft JhengHei"/>
                <a:ea typeface="Microsoft JhengHei"/>
                <a:cs typeface="Microsoft JhengHei"/>
              </a:defRPr>
            </a:lvl9pPr>
          </a:lstStyle>
          <a:p>
            <a:pPr lvl="0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67BE301-2D36-F941-5156-665937F07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按一下以編輯母片文字樣式</a:t>
            </a:r>
          </a:p>
          <a:p>
            <a:pPr lvl="1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第二層</a:t>
            </a:r>
          </a:p>
          <a:p>
            <a:pPr lvl="2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第三層</a:t>
            </a:r>
          </a:p>
          <a:p>
            <a:pPr lvl="3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第四層</a:t>
            </a:r>
          </a:p>
          <a:p>
            <a:pPr lvl="4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第五層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6CE7ED2-DF35-0E46-2C0B-7DCCFC50F5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Microsoft JhengHei"/>
                <a:ea typeface="Microsoft JhengHei"/>
                <a:cs typeface="Microsoft JhengHei"/>
              </a:defRPr>
            </a:lvl1pPr>
            <a:lvl2pPr marL="457200" indent="0">
              <a:buNone/>
              <a:defRPr sz="2000" b="1">
                <a:latin typeface="Microsoft JhengHei"/>
                <a:ea typeface="Microsoft JhengHei"/>
                <a:cs typeface="Microsoft JhengHei"/>
              </a:defRPr>
            </a:lvl2pPr>
            <a:lvl3pPr marL="914400" indent="0">
              <a:buNone/>
              <a:defRPr sz="2000" b="1">
                <a:latin typeface="Microsoft JhengHei"/>
                <a:ea typeface="Microsoft JhengHei"/>
                <a:cs typeface="Microsoft JhengHei"/>
              </a:defRPr>
            </a:lvl3pPr>
            <a:lvl4pPr marL="1371600" indent="0">
              <a:buNone/>
              <a:defRPr sz="2000" b="1">
                <a:latin typeface="Microsoft JhengHei"/>
                <a:ea typeface="Microsoft JhengHei"/>
                <a:cs typeface="Microsoft JhengHei"/>
              </a:defRPr>
            </a:lvl4pPr>
            <a:lvl5pPr marL="1828800" indent="0">
              <a:buNone/>
              <a:defRPr sz="2000" b="1">
                <a:latin typeface="Microsoft JhengHei"/>
                <a:ea typeface="Microsoft JhengHei"/>
                <a:cs typeface="Microsoft JhengHei"/>
              </a:defRPr>
            </a:lvl5pPr>
            <a:lvl6pPr marL="2286000" indent="0">
              <a:buNone/>
              <a:defRPr sz="2000" b="1">
                <a:latin typeface="Microsoft JhengHei"/>
                <a:ea typeface="Microsoft JhengHei"/>
                <a:cs typeface="Microsoft JhengHei"/>
              </a:defRPr>
            </a:lvl6pPr>
            <a:lvl7pPr marL="2743200" indent="0">
              <a:buNone/>
              <a:defRPr sz="2000" b="1">
                <a:latin typeface="Microsoft JhengHei"/>
                <a:ea typeface="Microsoft JhengHei"/>
                <a:cs typeface="Microsoft JhengHei"/>
              </a:defRPr>
            </a:lvl7pPr>
            <a:lvl8pPr marL="3200400" indent="0">
              <a:buNone/>
              <a:defRPr sz="2000" b="1">
                <a:latin typeface="Microsoft JhengHei"/>
                <a:ea typeface="Microsoft JhengHei"/>
                <a:cs typeface="Microsoft JhengHei"/>
              </a:defRPr>
            </a:lvl8pPr>
            <a:lvl9pPr marL="3657600" indent="0">
              <a:buNone/>
              <a:defRPr sz="2000" b="1">
                <a:latin typeface="Microsoft JhengHei"/>
                <a:ea typeface="Microsoft JhengHei"/>
                <a:cs typeface="Microsoft JhengHei"/>
              </a:defRPr>
            </a:lvl9pPr>
          </a:lstStyle>
          <a:p>
            <a:pPr lvl="0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F1DC16F-2E25-2E57-1C96-775739ACFC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按一下以編輯母片文字樣式</a:t>
            </a:r>
          </a:p>
          <a:p>
            <a:pPr lvl="1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第二層</a:t>
            </a:r>
          </a:p>
          <a:p>
            <a:pPr lvl="2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第三層</a:t>
            </a:r>
          </a:p>
          <a:p>
            <a:pPr lvl="3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第四層</a:t>
            </a:r>
          </a:p>
          <a:p>
            <a:pPr lvl="4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第五層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B8C5728-28C3-3546-922D-8F5CF7E9B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8867-8977-41EA-A5A6-D1510A5D60E7}" type="datetimeFigureOut">
              <a:rPr lang="en-US" smtClean="0">
                <a:latin typeface="Microsoft JhengHei"/>
                <a:ea typeface="Microsoft JhengHei"/>
                <a:cs typeface="Microsoft JhengHei"/>
              </a:rPr>
              <a:t>7/22/2026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492BACB7-7FF6-4856-0A58-B5C54F6D0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64E47FD-C8F8-EDBB-C728-0FBF8DD51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D36B-2714-4498-AB23-E1702CC2DAB5}" type="slidenum">
              <a:rPr lang="en-US" smtClean="0">
                <a:latin typeface="Microsoft JhengHei"/>
                <a:ea typeface="Microsoft JhengHei"/>
                <a:cs typeface="Microsoft JhengHei"/>
              </a:rPr>
              <a:t>‹#›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802295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EDDDBD-AD4F-6DC2-B603-6BB2FA821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按一下以編輯母片標題樣式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534CFDE-948B-FC12-25A6-C3005FDDB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8867-8977-41EA-A5A6-D1510A5D60E7}" type="datetimeFigureOut">
              <a:rPr lang="en-US" smtClean="0">
                <a:latin typeface="Microsoft JhengHei"/>
                <a:ea typeface="Microsoft JhengHei"/>
                <a:cs typeface="Microsoft JhengHei"/>
              </a:rPr>
              <a:t>7/22/2026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B28EF1E-460B-90CE-4610-B7175C94D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0E86583-AF10-B806-7B01-B98FB436E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D36B-2714-4498-AB23-E1702CC2DAB5}" type="slidenum">
              <a:rPr lang="en-US" smtClean="0">
                <a:latin typeface="Microsoft JhengHei"/>
                <a:ea typeface="Microsoft JhengHei"/>
                <a:cs typeface="Microsoft JhengHei"/>
              </a:rPr>
              <a:t>‹#›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142744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132ECFE-9167-C3BA-1362-80A4067E1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8867-8977-41EA-A5A6-D1510A5D60E7}" type="datetimeFigureOut">
              <a:rPr lang="en-US" smtClean="0">
                <a:latin typeface="Microsoft JhengHei"/>
                <a:ea typeface="Microsoft JhengHei"/>
                <a:cs typeface="Microsoft JhengHei"/>
              </a:rPr>
              <a:t>7/22/2026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9C5827B-89C5-0FA2-A9EC-A68620DD0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EEC4FFC-5DF1-7A27-3D0E-9F5074D50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D36B-2714-4498-AB23-E1702CC2DAB5}" type="slidenum">
              <a:rPr lang="en-US" smtClean="0">
                <a:latin typeface="Microsoft JhengHei"/>
                <a:ea typeface="Microsoft JhengHei"/>
                <a:cs typeface="Microsoft JhengHei"/>
              </a:rPr>
              <a:t>‹#›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777562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35B068-282E-0950-0123-C14EAFA9A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Microsoft JhengHei"/>
                <a:ea typeface="Microsoft JhengHei"/>
                <a:cs typeface="Microsoft JhengHei"/>
              </a:defRPr>
            </a:lvl1pPr>
          </a:lstStyle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按一下以編輯母片標題樣式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B842C9-173C-ECED-FA31-365404BD3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Microsoft JhengHei"/>
                <a:ea typeface="Microsoft JhengHei"/>
                <a:cs typeface="Microsoft JhengHei"/>
              </a:defRPr>
            </a:lvl1pPr>
            <a:lvl2pPr>
              <a:defRPr sz="2800">
                <a:latin typeface="Microsoft JhengHei"/>
                <a:ea typeface="Microsoft JhengHei"/>
                <a:cs typeface="Microsoft JhengHei"/>
              </a:defRPr>
            </a:lvl2pPr>
            <a:lvl3pPr>
              <a:defRPr sz="2400">
                <a:latin typeface="Microsoft JhengHei"/>
                <a:ea typeface="Microsoft JhengHei"/>
                <a:cs typeface="Microsoft JhengHei"/>
              </a:defRPr>
            </a:lvl3pPr>
            <a:lvl4pPr>
              <a:defRPr sz="2000">
                <a:latin typeface="Microsoft JhengHei"/>
                <a:ea typeface="Microsoft JhengHei"/>
                <a:cs typeface="Microsoft JhengHei"/>
              </a:defRPr>
            </a:lvl4pPr>
            <a:lvl5pPr>
              <a:defRPr sz="2000">
                <a:latin typeface="Microsoft JhengHei"/>
                <a:ea typeface="Microsoft JhengHei"/>
                <a:cs typeface="Microsoft JhengHei"/>
              </a:defRPr>
            </a:lvl5pPr>
            <a:lvl6pPr>
              <a:defRPr sz="2000">
                <a:latin typeface="Microsoft JhengHei"/>
                <a:ea typeface="Microsoft JhengHei"/>
                <a:cs typeface="Microsoft JhengHei"/>
              </a:defRPr>
            </a:lvl6pPr>
            <a:lvl7pPr>
              <a:defRPr sz="2000">
                <a:latin typeface="Microsoft JhengHei"/>
                <a:ea typeface="Microsoft JhengHei"/>
                <a:cs typeface="Microsoft JhengHei"/>
              </a:defRPr>
            </a:lvl7pPr>
            <a:lvl8pPr>
              <a:defRPr sz="2000">
                <a:latin typeface="Microsoft JhengHei"/>
                <a:ea typeface="Microsoft JhengHei"/>
                <a:cs typeface="Microsoft JhengHei"/>
              </a:defRPr>
            </a:lvl8pPr>
            <a:lvl9pPr>
              <a:defRPr sz="2000">
                <a:latin typeface="Microsoft JhengHei"/>
                <a:ea typeface="Microsoft JhengHei"/>
                <a:cs typeface="Microsoft JhengHei"/>
              </a:defRPr>
            </a:lvl9pPr>
          </a:lstStyle>
          <a:p>
            <a:pPr lvl="0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按一下以編輯母片文字樣式</a:t>
            </a:r>
          </a:p>
          <a:p>
            <a:pPr lvl="1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第二層</a:t>
            </a:r>
          </a:p>
          <a:p>
            <a:pPr lvl="2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第三層</a:t>
            </a:r>
          </a:p>
          <a:p>
            <a:pPr lvl="3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第四層</a:t>
            </a:r>
          </a:p>
          <a:p>
            <a:pPr lvl="4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第五層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7B41963-1775-BE25-9A78-0CC6E6E595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1pPr>
            <a:lvl2pPr marL="4572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2pPr>
            <a:lvl3pPr marL="9144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3pPr>
            <a:lvl4pPr marL="13716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4pPr>
            <a:lvl5pPr marL="18288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5pPr>
            <a:lvl6pPr marL="22860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6pPr>
            <a:lvl7pPr marL="27432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7pPr>
            <a:lvl8pPr marL="32004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8pPr>
            <a:lvl9pPr marL="36576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9pPr>
          </a:lstStyle>
          <a:p>
            <a:pPr lvl="0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90D1655-4765-0C44-E2FF-493959722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8867-8977-41EA-A5A6-D1510A5D60E7}" type="datetimeFigureOut">
              <a:rPr lang="en-US" smtClean="0">
                <a:latin typeface="Microsoft JhengHei"/>
                <a:ea typeface="Microsoft JhengHei"/>
                <a:cs typeface="Microsoft JhengHei"/>
              </a:rPr>
              <a:t>7/22/2026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55EA083-E8DC-C698-FD62-F6E6130E8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5E9E1B0-160B-F129-D76F-CDD2ED9AA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D36B-2714-4498-AB23-E1702CC2DAB5}" type="slidenum">
              <a:rPr lang="en-US" smtClean="0">
                <a:latin typeface="Microsoft JhengHei"/>
                <a:ea typeface="Microsoft JhengHei"/>
                <a:cs typeface="Microsoft JhengHei"/>
              </a:rPr>
              <a:t>‹#›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377003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484084-6BC1-BE06-EA8B-BB86E5C9B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Microsoft JhengHei"/>
                <a:ea typeface="Microsoft JhengHei"/>
                <a:cs typeface="Microsoft JhengHei"/>
              </a:defRPr>
            </a:lvl1pPr>
          </a:lstStyle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按一下以編輯母片標題樣式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3BBC3734-45D1-8B8A-9C4E-923B33826B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Microsoft JhengHei"/>
                <a:ea typeface="Microsoft JhengHei"/>
                <a:cs typeface="Microsoft JhengHei"/>
              </a:defRPr>
            </a:lvl1pPr>
            <a:lvl2pPr marL="457200" indent="0">
              <a:buNone/>
              <a:defRPr sz="2800">
                <a:latin typeface="Microsoft JhengHei"/>
                <a:ea typeface="Microsoft JhengHei"/>
                <a:cs typeface="Microsoft JhengHei"/>
              </a:defRPr>
            </a:lvl2pPr>
            <a:lvl3pPr marL="914400" indent="0">
              <a:buNone/>
              <a:defRPr sz="2400">
                <a:latin typeface="Microsoft JhengHei"/>
                <a:ea typeface="Microsoft JhengHei"/>
                <a:cs typeface="Microsoft JhengHei"/>
              </a:defRPr>
            </a:lvl3pPr>
            <a:lvl4pPr marL="13716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4pPr>
            <a:lvl5pPr marL="18288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5pPr>
            <a:lvl6pPr marL="22860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6pPr>
            <a:lvl7pPr marL="27432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7pPr>
            <a:lvl8pPr marL="32004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8pPr>
            <a:lvl9pPr marL="36576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9pPr>
          </a:lstStyle>
          <a:p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E5339A0-8D41-D75A-51A5-96C9476130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1pPr>
            <a:lvl2pPr marL="4572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2pPr>
            <a:lvl3pPr marL="9144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3pPr>
            <a:lvl4pPr marL="13716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4pPr>
            <a:lvl5pPr marL="18288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5pPr>
            <a:lvl6pPr marL="22860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6pPr>
            <a:lvl7pPr marL="27432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7pPr>
            <a:lvl8pPr marL="32004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8pPr>
            <a:lvl9pPr marL="3657600" indent="0">
              <a:buNone/>
              <a:defRPr sz="2000">
                <a:latin typeface="Microsoft JhengHei"/>
                <a:ea typeface="Microsoft JhengHei"/>
                <a:cs typeface="Microsoft JhengHei"/>
              </a:defRPr>
            </a:lvl9pPr>
          </a:lstStyle>
          <a:p>
            <a:pPr lvl="0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26338C7-1E08-5DB8-4A6A-FEC85A943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8867-8977-41EA-A5A6-D1510A5D60E7}" type="datetimeFigureOut">
              <a:rPr lang="en-US" smtClean="0">
                <a:latin typeface="Microsoft JhengHei"/>
                <a:ea typeface="Microsoft JhengHei"/>
                <a:cs typeface="Microsoft JhengHei"/>
              </a:rPr>
              <a:t>7/22/2026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259D75C-04BF-DB35-366C-27E16B5C5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3BC15A4-D4C5-28AB-BE0E-E4978604F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D36B-2714-4498-AB23-E1702CC2DAB5}" type="slidenum">
              <a:rPr lang="en-US" smtClean="0">
                <a:latin typeface="Microsoft JhengHei"/>
                <a:ea typeface="Microsoft JhengHei"/>
                <a:cs typeface="Microsoft JhengHei"/>
              </a:rPr>
              <a:t>‹#›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36507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BE2645E-DCED-2269-0FB3-74FF94C6C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按一下以編輯母片標題樣式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71A3B5E-D623-003D-E0B7-02353BE76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按一下以編輯母片文字樣式</a:t>
            </a:r>
          </a:p>
          <a:p>
            <a:pPr lvl="1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第二層</a:t>
            </a:r>
          </a:p>
          <a:p>
            <a:pPr lvl="2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第三層</a:t>
            </a:r>
          </a:p>
          <a:p>
            <a:pPr lvl="3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第四層</a:t>
            </a:r>
          </a:p>
          <a:p>
            <a:pPr lvl="4"/>
            <a:r>
              <a:rPr lang="zh-TW" altLang="en-US">
                <a:latin typeface="Microsoft JhengHei"/>
                <a:ea typeface="Microsoft JhengHei"/>
                <a:cs typeface="Microsoft JhengHei"/>
              </a:rPr>
              <a:t>第五層</a:t>
            </a:r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F8D874C-8818-847A-D576-88B3BBB1B9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latin typeface="Microsoft JhengHei"/>
                <a:ea typeface="Microsoft JhengHei"/>
                <a:cs typeface="Microsoft JhengHei"/>
              </a:defRPr>
            </a:lvl1pPr>
          </a:lstStyle>
          <a:p>
            <a:fld id="{9C2A8867-8977-41EA-A5A6-D1510A5D60E7}" type="datetimeFigureOut">
              <a:rPr lang="en-US" smtClean="0">
                <a:latin typeface="Microsoft JhengHei"/>
                <a:ea typeface="Microsoft JhengHei"/>
                <a:cs typeface="Microsoft JhengHei"/>
              </a:rPr>
              <a:t>7/22/2026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ABDF327-0F1D-53DD-38D9-7182E44F8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>
                <a:latin typeface="Microsoft JhengHei"/>
                <a:ea typeface="Microsoft JhengHei"/>
                <a:cs typeface="Microsoft JhengHei"/>
              </a:defRPr>
            </a:lvl1pPr>
          </a:lstStyle>
          <a:p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401B872-C994-0CAC-649F-1DF80530D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latin typeface="Microsoft JhengHei"/>
                <a:ea typeface="Microsoft JhengHei"/>
                <a:cs typeface="Microsoft JhengHei"/>
              </a:defRPr>
            </a:lvl1pPr>
          </a:lstStyle>
          <a:p>
            <a:fld id="{E37DD36B-2714-4498-AB23-E1702CC2DAB5}" type="slidenum">
              <a:rPr lang="en-US" smtClean="0">
                <a:latin typeface="Microsoft JhengHei"/>
                <a:ea typeface="Microsoft JhengHei"/>
                <a:cs typeface="Microsoft JhengHei"/>
              </a:rPr>
              <a:t>‹#›</a:t>
            </a:fld>
            <a:endParaRPr lang="en-US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73661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9pPr>
    </p:bodyStyle>
    <p:otherStyle>
      <a:defPPr>
        <a:defRPr lang="en-US">
          <a:latin typeface="Microsoft JhengHei"/>
          <a:ea typeface="Microsoft JhengHei"/>
          <a:cs typeface="Microsoft JhengHei"/>
        </a:defRPr>
      </a:defPPr>
      <a:lvl1pPr marL="0" algn="l" defTabSz="9144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1pPr>
      <a:lvl2pPr marL="457200" algn="l" defTabSz="9144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2pPr>
      <a:lvl3pPr marL="914400" algn="l" defTabSz="9144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3pPr>
      <a:lvl4pPr marL="1371600" algn="l" defTabSz="9144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4pPr>
      <a:lvl5pPr marL="1828800" algn="l" defTabSz="9144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5pPr>
      <a:lvl6pPr marL="2286000" algn="l" defTabSz="9144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6pPr>
      <a:lvl7pPr marL="2743200" algn="l" defTabSz="9144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7pPr>
      <a:lvl8pPr marL="3200400" algn="l" defTabSz="9144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8pPr>
      <a:lvl9pPr marL="3657600" algn="l" defTabSz="9144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5A87378B-0FAE-234F-83A9-276414CDB8A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90390" y="274638"/>
            <a:ext cx="10892009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latin typeface="Microsoft JhengHei"/>
                <a:ea typeface="Microsoft JhengHei"/>
                <a:cs typeface="Microsoft JhengHei"/>
              </a:rPr>
              <a:t>Slide Title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9F8FB7DA-89ED-634B-A058-64C84C8DD4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90390" y="1143000"/>
            <a:ext cx="10892009" cy="4724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latin typeface="Microsoft JhengHei"/>
                <a:ea typeface="Microsoft JhengHei"/>
                <a:cs typeface="Microsoft JhengHei"/>
              </a:rPr>
              <a:t>Bullet body text</a:t>
            </a:r>
          </a:p>
          <a:p>
            <a:pPr lvl="1"/>
            <a:r>
              <a:rPr lang="en-US" altLang="en-US">
                <a:latin typeface="Microsoft JhengHei"/>
                <a:ea typeface="Microsoft JhengHei"/>
                <a:cs typeface="Microsoft JhengHei"/>
              </a:rPr>
              <a:t> Second level body text</a:t>
            </a:r>
          </a:p>
        </p:txBody>
      </p:sp>
    </p:spTree>
    <p:extLst>
      <p:ext uri="{BB962C8B-B14F-4D97-AF65-F5344CB8AC3E}">
        <p14:creationId xmlns:p14="http://schemas.microsoft.com/office/powerpoint/2010/main" val="2136857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ransition spd="slow">
    <p:split orient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800" b="1" i="0" kern="1200">
          <a:solidFill>
            <a:schemeClr val="tx1"/>
          </a:solidFill>
          <a:latin typeface="Microsoft JhengHei"/>
          <a:ea typeface="Microsoft JhengHei"/>
          <a:cs typeface="Microsoft JhengHei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C000"/>
          </a:solidFill>
          <a:ea typeface="Microsoft JhengHei"/>
          <a:cs typeface="Microsoft JhengHei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C000"/>
          </a:solidFill>
          <a:ea typeface="Microsoft JhengHei"/>
          <a:cs typeface="Microsoft JhengHei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C000"/>
          </a:solidFill>
          <a:ea typeface="Microsoft JhengHei"/>
          <a:cs typeface="Microsoft JhengHei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C000"/>
          </a:solidFill>
          <a:ea typeface="Microsoft JhengHei"/>
          <a:cs typeface="Microsoft JhengHei"/>
        </a:defRPr>
      </a:lvl5pPr>
      <a:lvl6pPr marL="342900" algn="l" rtl="0" fontAlgn="base">
        <a:spcBef>
          <a:spcPct val="0"/>
        </a:spcBef>
        <a:spcAft>
          <a:spcPct val="0"/>
        </a:spcAft>
        <a:defRPr sz="3200">
          <a:solidFill>
            <a:srgbClr val="FFC000"/>
          </a:solidFill>
          <a:ea typeface="Microsoft JhengHei"/>
          <a:cs typeface="Microsoft JhengHei"/>
        </a:defRPr>
      </a:lvl6pPr>
      <a:lvl7pPr marL="685800" algn="l" rtl="0" fontAlgn="base">
        <a:spcBef>
          <a:spcPct val="0"/>
        </a:spcBef>
        <a:spcAft>
          <a:spcPct val="0"/>
        </a:spcAft>
        <a:defRPr sz="3200">
          <a:solidFill>
            <a:srgbClr val="FFC000"/>
          </a:solidFill>
          <a:ea typeface="Microsoft JhengHei"/>
          <a:cs typeface="Microsoft JhengHei"/>
        </a:defRPr>
      </a:lvl7pPr>
      <a:lvl8pPr marL="1028700" algn="l" rtl="0" fontAlgn="base">
        <a:spcBef>
          <a:spcPct val="0"/>
        </a:spcBef>
        <a:spcAft>
          <a:spcPct val="0"/>
        </a:spcAft>
        <a:defRPr sz="3200">
          <a:solidFill>
            <a:srgbClr val="FFC000"/>
          </a:solidFill>
          <a:ea typeface="Microsoft JhengHei"/>
          <a:cs typeface="Microsoft JhengHei"/>
        </a:defRPr>
      </a:lvl8pPr>
      <a:lvl9pPr marL="1371600" algn="l" rtl="0" fontAlgn="base">
        <a:spcBef>
          <a:spcPct val="0"/>
        </a:spcBef>
        <a:spcAft>
          <a:spcPct val="0"/>
        </a:spcAft>
        <a:defRPr sz="3200">
          <a:solidFill>
            <a:srgbClr val="FFC000"/>
          </a:solidFill>
          <a:ea typeface="Microsoft JhengHei"/>
          <a:cs typeface="Microsoft JhengHei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Microsoft JhengHei"/>
          <a:ea typeface="Microsoft JhengHei"/>
          <a:cs typeface="Microsoft JhengHei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Microsoft JhengHei"/>
          <a:ea typeface="Microsoft JhengHei"/>
          <a:cs typeface="Microsoft JhengHei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Microsoft JhengHei"/>
          <a:ea typeface="Microsoft JhengHei"/>
          <a:cs typeface="Microsoft JhengHei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Microsoft JhengHei"/>
          <a:ea typeface="Microsoft JhengHei"/>
          <a:cs typeface="Microsoft JhengHei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Microsoft JhengHei"/>
          <a:ea typeface="Microsoft JhengHei"/>
          <a:cs typeface="Microsoft JhengHei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9pPr>
    </p:bodyStyle>
    <p:otherStyle>
      <a:defPPr>
        <a:defRPr lang="en-US">
          <a:latin typeface="Microsoft JhengHei"/>
          <a:ea typeface="Microsoft JhengHei"/>
          <a:cs typeface="Microsoft JhengHei"/>
        </a:defRPr>
      </a:defPPr>
      <a:lvl1pPr marL="0" algn="l" defTabSz="6858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1pPr>
      <a:lvl2pPr marL="342900" algn="l" defTabSz="6858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2pPr>
      <a:lvl3pPr marL="685800" algn="l" defTabSz="6858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3pPr>
      <a:lvl4pPr marL="1028700" algn="l" defTabSz="6858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4pPr>
      <a:lvl5pPr marL="1371600" algn="l" defTabSz="6858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5pPr>
      <a:lvl6pPr marL="1714500" algn="l" defTabSz="6858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6pPr>
      <a:lvl7pPr marL="2057400" algn="l" defTabSz="6858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7pPr>
      <a:lvl8pPr marL="2400300" algn="l" defTabSz="6858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8pPr>
      <a:lvl9pPr marL="2743200" algn="l" defTabSz="685800" rtl="0" eaLnBrk="1" latinLnBrk="0" hangingPunct="1">
        <a:defRPr sz="2000" kern="1200">
          <a:solidFill>
            <a:schemeClr val="tx1"/>
          </a:solidFill>
          <a:latin typeface="Microsoft JhengHei"/>
          <a:ea typeface="Microsoft JhengHei"/>
          <a:cs typeface="Microsoft JhengHe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O4Y_gjL4hKY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天空, 戶外, 橫向, 日出 的圖片&#10;&#10;AI 產生的內容可能不正確。">
            <a:extLst>
              <a:ext uri="{FF2B5EF4-FFF2-40B4-BE49-F238E27FC236}">
                <a16:creationId xmlns:a16="http://schemas.microsoft.com/office/drawing/2014/main" id="{FD1198DF-EEAB-03CC-6E7C-212CFB25C1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1CE4C94F-C558-F31B-3581-48E31E092144}"/>
              </a:ext>
            </a:extLst>
          </p:cNvPr>
          <p:cNvCxnSpPr>
            <a:cxnSpLocks/>
          </p:cNvCxnSpPr>
          <p:nvPr/>
        </p:nvCxnSpPr>
        <p:spPr>
          <a:xfrm>
            <a:off x="3373395" y="2997485"/>
            <a:ext cx="5494637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文字方塊 2">
            <a:extLst>
              <a:ext uri="{FF2B5EF4-FFF2-40B4-BE49-F238E27FC236}">
                <a16:creationId xmlns:a16="http://schemas.microsoft.com/office/drawing/2014/main" id="{87EE870C-906D-B2A3-919F-F1F5A69A143C}"/>
              </a:ext>
            </a:extLst>
          </p:cNvPr>
          <p:cNvSpPr txBox="1"/>
          <p:nvPr/>
        </p:nvSpPr>
        <p:spPr>
          <a:xfrm>
            <a:off x="0" y="1024662"/>
            <a:ext cx="12192000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Microsoft JhengHei"/>
                <a:ea typeface="Microsoft JhengHei"/>
                <a:cs typeface="Microsoft JhengHei"/>
              </a:defRPr>
            </a:pPr>
            <a:r>
              <a:rPr kumimoji="0" lang="zh-CN" altLang="en-US" sz="6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prstClr val="black">
                      <a:alpha val="40000"/>
                    </a:prstClr>
                  </a:glow>
                </a:effectLst>
                <a:uLnTx/>
                <a:uFillTx/>
                <a:latin typeface="Microsoft JhengHei" panose="020F0700000000000000" pitchFamily="34" charset="-120"/>
                <a:ea typeface="Microsoft JhengHei" panose="020F0700000000000000" pitchFamily="34" charset="-120"/>
                <a:cs typeface="Microsoft JhengHei" panose="020F0502020204030204" pitchFamily="34" charset="0"/>
              </a:rPr>
              <a:t>“未識之神”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prstClr val="black">
                      <a:alpha val="40000"/>
                    </a:prstClr>
                  </a:glow>
                </a:effectLst>
                <a:uLnTx/>
                <a:uFillTx/>
                <a:latin typeface="Microsoft JhengHei" panose="020F0700000000000000" pitchFamily="34" charset="-120"/>
                <a:ea typeface="Microsoft JhengHei" panose="020F0700000000000000" pitchFamily="34" charset="-120"/>
                <a:cs typeface="Microsoft JhengHe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Microsoft JhengHei"/>
                <a:ea typeface="Microsoft JhengHei"/>
                <a:cs typeface="Microsoft JhengHei"/>
              </a:defRPr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prstClr val="black">
                      <a:alpha val="40000"/>
                    </a:prstClr>
                  </a:glow>
                </a:effectLst>
                <a:uLnTx/>
                <a:uFillTx/>
                <a:latin typeface="Microsoft JhengHei" panose="020F0700000000000000" pitchFamily="34" charset="-120"/>
                <a:ea typeface="Microsoft JhengHei" panose="020F0700000000000000" pitchFamily="34" charset="-120"/>
                <a:cs typeface="Microsoft JhengHei" panose="020F0502020204030204" pitchFamily="34" charset="0"/>
              </a:rPr>
              <a:t>使徒行傳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prstClr val="black">
                      <a:alpha val="40000"/>
                    </a:prstClr>
                  </a:glow>
                </a:effectLst>
                <a:uLnTx/>
                <a:uFillTx/>
                <a:latin typeface="Microsoft JhengHei" panose="020F0700000000000000" pitchFamily="34" charset="-120"/>
                <a:ea typeface="Microsoft JhengHei" panose="020F0700000000000000" pitchFamily="34" charset="-120"/>
                <a:cs typeface="Microsoft JhengHei" panose="020F0502020204030204" pitchFamily="34" charset="0"/>
              </a:rPr>
              <a:t> 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prstClr val="black">
                      <a:alpha val="40000"/>
                    </a:prstClr>
                  </a:glow>
                </a:effectLst>
                <a:uLnTx/>
                <a:uFillTx/>
                <a:latin typeface="Microsoft JhengHei" panose="020F0700000000000000" pitchFamily="34" charset="-120"/>
                <a:ea typeface="Microsoft JhengHei" panose="020F0700000000000000" pitchFamily="34" charset="-120"/>
                <a:cs typeface="Microsoft JhengHei" panose="020F0502020204030204" pitchFamily="34" charset="0"/>
              </a:rPr>
              <a:t>17: 16-34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Microsoft JhengHei"/>
                <a:ea typeface="Microsoft JhengHei"/>
                <a:cs typeface="Microsoft JhengHei"/>
              </a:defRPr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01600">
                  <a:prstClr val="black">
                    <a:alpha val="40000"/>
                  </a:prstClr>
                </a:glow>
              </a:effectLst>
              <a:uLnTx/>
              <a:uFillTx/>
              <a:latin typeface="Microsoft JhengHei" panose="020F0700000000000000" pitchFamily="34" charset="-120"/>
              <a:ea typeface="Microsoft JhengHei" panose="020F0700000000000000" pitchFamily="34" charset="-120"/>
              <a:cs typeface="Microsoft JhengHe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Microsoft JhengHei"/>
                <a:ea typeface="Microsoft JhengHei"/>
                <a:cs typeface="Microsoft JhengHei"/>
              </a:defRPr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01600">
                  <a:prstClr val="black">
                    <a:alpha val="40000"/>
                  </a:prstClr>
                </a:glow>
              </a:effectLst>
              <a:uLnTx/>
              <a:uFillTx/>
              <a:latin typeface="Microsoft JhengHei" panose="020F0700000000000000" pitchFamily="34" charset="-120"/>
              <a:ea typeface="Microsoft JhengHei" panose="020F0700000000000000" pitchFamily="34" charset="-120"/>
              <a:cs typeface="Microsoft JhengHe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Microsoft JhengHei"/>
                <a:ea typeface="Microsoft JhengHei"/>
                <a:cs typeface="Microsoft JhengHei"/>
              </a:defRPr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prstClr val="black">
                      <a:alpha val="40000"/>
                    </a:prstClr>
                  </a:glow>
                </a:effectLst>
                <a:uLnTx/>
                <a:uFillTx/>
                <a:latin typeface="Microsoft JhengHei" panose="020F0700000000000000" pitchFamily="34" charset="-120"/>
                <a:ea typeface="Microsoft JhengHei" panose="020F0700000000000000" pitchFamily="34" charset="-120"/>
                <a:cs typeface="Microsoft JhengHei" panose="020F0502020204030204" pitchFamily="34" charset="0"/>
              </a:rPr>
              <a:t>劉向遠</a:t>
            </a:r>
            <a:r>
              <a:rPr lang="zh-CN" altLang="en-US" sz="4800" dirty="0">
                <a:solidFill>
                  <a:prstClr val="white"/>
                </a:solidFill>
                <a:effectLst>
                  <a:glow rad="101600">
                    <a:prstClr val="black">
                      <a:alpha val="40000"/>
                    </a:prstClr>
                  </a:glow>
                </a:effectLst>
                <a:latin typeface="Microsoft JhengHei" panose="020F0700000000000000" pitchFamily="34" charset="-120"/>
                <a:ea typeface="Microsoft JhengHei" panose="020F0700000000000000" pitchFamily="34" charset="-120"/>
                <a:cs typeface="Microsoft JhengHei" panose="020F0502020204030204" pitchFamily="34" charset="0"/>
              </a:rPr>
              <a:t>長老</a:t>
            </a:r>
            <a:endParaRPr kumimoji="0" lang="en-US" altLang="zh-TW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glow rad="101600">
                  <a:prstClr val="black">
                    <a:alpha val="40000"/>
                  </a:prstClr>
                </a:glow>
              </a:effectLst>
              <a:uLnTx/>
              <a:uFillTx/>
              <a:latin typeface="Microsoft JhengHei" panose="020F0700000000000000" pitchFamily="34" charset="-120"/>
              <a:ea typeface="Microsoft JhengHei" panose="020F0700000000000000" pitchFamily="34" charset="-120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332594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4A1C2-9AEC-C0ED-3215-AA9064D03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B1B72CA-CECE-C683-106A-24D04C491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31E65C-4706-1ED7-F602-EB16336B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50F52-D869-825D-AB5F-F8ECD78BF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529" y="592111"/>
            <a:ext cx="11077730" cy="5831174"/>
          </a:xfrm>
        </p:spPr>
        <p:txBody>
          <a:bodyPr>
            <a:normAutofit fontScale="25000" lnSpcReduction="20000"/>
          </a:bodyPr>
          <a:lstStyle/>
          <a:p>
            <a:pPr marL="514350" indent="-514350">
              <a:buAutoNum type="ea1ChsPeriod"/>
            </a:pPr>
            <a:r>
              <a:rPr lang="zh-CN" altLang="en-US" sz="160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 眼見偶像，心裏着急</a:t>
            </a:r>
            <a:endParaRPr lang="en-US" altLang="zh-CN" sz="16000" b="1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4000" b="1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2000" b="1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144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r>
              <a:rPr lang="en-US" sz="144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1. </a:t>
            </a:r>
            <a:r>
              <a:rPr lang="zh-CN" altLang="en-US" sz="144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當時的雅典：滿城都是偶像</a:t>
            </a:r>
            <a:endParaRPr lang="en-US" altLang="zh-CN" sz="144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4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>
              <a:buNone/>
            </a:pPr>
            <a:r>
              <a:rPr lang="en-US" sz="9600" dirty="0" err="1">
                <a:latin typeface="Microsoft JhengHei"/>
                <a:ea typeface="Microsoft JhengHei"/>
                <a:cs typeface="Microsoft JhengHei"/>
              </a:rPr>
              <a:t>很多第一次去雅典的人都會問</a:t>
            </a:r>
            <a:r>
              <a:rPr lang="en-US" sz="9600" dirty="0">
                <a:latin typeface="Microsoft JhengHei"/>
                <a:ea typeface="Microsoft JhengHei"/>
                <a:cs typeface="Microsoft JhengHei"/>
              </a:rPr>
              <a:t>：</a:t>
            </a:r>
          </a:p>
          <a:p>
            <a:pPr>
              <a:buNone/>
            </a:pPr>
            <a:r>
              <a:rPr lang="en-US" sz="9600" b="1" dirty="0">
                <a:latin typeface="Microsoft JhengHei"/>
                <a:ea typeface="Microsoft JhengHei"/>
                <a:cs typeface="Microsoft JhengHei"/>
              </a:rPr>
              <a:t>「</a:t>
            </a:r>
            <a:r>
              <a:rPr lang="en-US" sz="9600" b="1" dirty="0" err="1">
                <a:latin typeface="Microsoft JhengHei"/>
                <a:ea typeface="Microsoft JhengHei"/>
                <a:cs typeface="Microsoft JhengHei"/>
              </a:rPr>
              <a:t>我今天怎麼沒有看見滿城都是偶像</a:t>
            </a:r>
            <a:r>
              <a:rPr lang="en-US" sz="9600" b="1" dirty="0">
                <a:latin typeface="Microsoft JhengHei"/>
                <a:ea typeface="Microsoft JhengHei"/>
                <a:cs typeface="Microsoft JhengHei"/>
              </a:rPr>
              <a:t>？」</a:t>
            </a:r>
            <a:endParaRPr lang="en-US" sz="9600" dirty="0">
              <a:latin typeface="Microsoft JhengHei"/>
              <a:ea typeface="Microsoft JhengHei"/>
              <a:cs typeface="Microsoft JhengHei"/>
            </a:endParaRPr>
          </a:p>
          <a:p>
            <a:pPr>
              <a:buNone/>
            </a:pPr>
            <a:r>
              <a:rPr lang="en-US" sz="9600" dirty="0" err="1">
                <a:latin typeface="Microsoft JhengHei"/>
                <a:ea typeface="Microsoft JhengHei"/>
                <a:cs typeface="Microsoft JhengHei"/>
              </a:rPr>
              <a:t>原因是今天我們看到的多半是</a:t>
            </a:r>
            <a:r>
              <a:rPr lang="en-US" sz="9600" b="1" dirty="0" err="1">
                <a:latin typeface="Microsoft JhengHei"/>
                <a:ea typeface="Microsoft JhengHei"/>
                <a:cs typeface="Microsoft JhengHei"/>
              </a:rPr>
              <a:t>遺址</a:t>
            </a:r>
            <a:r>
              <a:rPr lang="en-US" sz="9600" dirty="0" err="1">
                <a:latin typeface="Microsoft JhengHei"/>
                <a:ea typeface="Microsoft JhengHei"/>
                <a:cs typeface="Microsoft JhengHei"/>
              </a:rPr>
              <a:t>，但保羅當年看到的卻是一座</a:t>
            </a:r>
            <a:r>
              <a:rPr lang="en-US" sz="9600" b="1" dirty="0" err="1">
                <a:latin typeface="Microsoft JhengHei"/>
                <a:ea typeface="Microsoft JhengHei"/>
                <a:cs typeface="Microsoft JhengHei"/>
              </a:rPr>
              <a:t>充滿神像的活城</a:t>
            </a:r>
            <a:endParaRPr lang="en-US" sz="9600" b="1" dirty="0">
              <a:latin typeface="Microsoft JhengHei"/>
              <a:ea typeface="Microsoft JhengHei"/>
              <a:cs typeface="Microsoft JhengHei"/>
            </a:endParaRPr>
          </a:p>
          <a:p>
            <a:pPr>
              <a:buNone/>
            </a:pPr>
            <a:r>
              <a:rPr lang="en-US" sz="9600" b="1" dirty="0">
                <a:latin typeface="Microsoft JhengHei"/>
                <a:ea typeface="Microsoft JhengHei"/>
                <a:cs typeface="Microsoft JhengHei"/>
              </a:rPr>
              <a:t>市</a:t>
            </a:r>
            <a:r>
              <a:rPr lang="en-US" sz="9600" dirty="0">
                <a:latin typeface="Microsoft JhengHei"/>
                <a:ea typeface="Microsoft JhengHei"/>
                <a:cs typeface="Microsoft JhengHei"/>
              </a:rPr>
              <a:t>。</a:t>
            </a:r>
          </a:p>
          <a:p>
            <a:pPr>
              <a:buNone/>
            </a:pPr>
            <a:r>
              <a:rPr lang="en-US" sz="9600" b="1" dirty="0" err="1">
                <a:latin typeface="Microsoft JhengHei"/>
                <a:ea typeface="Microsoft JhengHei"/>
                <a:cs typeface="Microsoft JhengHei"/>
              </a:rPr>
              <a:t>當時雅典有多少偶像</a:t>
            </a:r>
            <a:r>
              <a:rPr lang="en-US" sz="9600" b="1" dirty="0">
                <a:latin typeface="Microsoft JhengHei"/>
                <a:ea typeface="Microsoft JhengHei"/>
                <a:cs typeface="Microsoft JhengHei"/>
              </a:rPr>
              <a:t>？</a:t>
            </a:r>
          </a:p>
          <a:p>
            <a:pPr>
              <a:buNone/>
            </a:pPr>
            <a:r>
              <a:rPr lang="en-US" sz="9600" dirty="0" err="1">
                <a:latin typeface="Microsoft JhengHei"/>
                <a:ea typeface="Microsoft JhengHei"/>
                <a:cs typeface="Microsoft JhengHei"/>
              </a:rPr>
              <a:t>古代作家（如Pausanias）曾描述雅典</a:t>
            </a:r>
            <a:r>
              <a:rPr lang="en-US" sz="9600" dirty="0">
                <a:latin typeface="Microsoft JhengHei"/>
                <a:ea typeface="Microsoft JhengHei"/>
                <a:cs typeface="Microsoft JhengHei"/>
              </a:rPr>
              <a:t>：</a:t>
            </a:r>
          </a:p>
          <a:p>
            <a:pPr>
              <a:buNone/>
            </a:pPr>
            <a:r>
              <a:rPr lang="en-US" sz="9600" b="1" dirty="0">
                <a:latin typeface="Microsoft JhengHei"/>
                <a:ea typeface="Microsoft JhengHei"/>
                <a:cs typeface="Microsoft JhengHei"/>
              </a:rPr>
              <a:t>「</a:t>
            </a:r>
            <a:r>
              <a:rPr lang="en-US" sz="9600" b="1" dirty="0" err="1">
                <a:latin typeface="Microsoft JhengHei"/>
                <a:ea typeface="Microsoft JhengHei"/>
                <a:cs typeface="Microsoft JhengHei"/>
              </a:rPr>
              <a:t>雅典比全希臘其他地方加起來還有更多神像</a:t>
            </a:r>
            <a:r>
              <a:rPr lang="en-US" sz="9600" b="1" dirty="0">
                <a:latin typeface="Microsoft JhengHei"/>
                <a:ea typeface="Microsoft JhengHei"/>
                <a:cs typeface="Microsoft JhengHei"/>
              </a:rPr>
              <a:t>。」</a:t>
            </a:r>
          </a:p>
          <a:p>
            <a:pPr>
              <a:buNone/>
            </a:pPr>
            <a:endParaRPr lang="en-US" sz="4000" dirty="0">
              <a:latin typeface="Microsoft JhengHei"/>
              <a:ea typeface="Microsoft JhengHei"/>
              <a:cs typeface="Microsoft JhengHei"/>
            </a:endParaRPr>
          </a:p>
          <a:p>
            <a:pPr>
              <a:buNone/>
            </a:pPr>
            <a:r>
              <a:rPr lang="en-US" sz="9600" dirty="0" err="1">
                <a:latin typeface="Microsoft JhengHei"/>
                <a:ea typeface="Microsoft JhengHei"/>
                <a:cs typeface="Microsoft JhengHei"/>
              </a:rPr>
              <a:t>另一位古代作家甚至說</a:t>
            </a:r>
            <a:r>
              <a:rPr lang="en-US" sz="9600" dirty="0">
                <a:latin typeface="Microsoft JhengHei"/>
                <a:ea typeface="Microsoft JhengHei"/>
                <a:cs typeface="Microsoft JhengHei"/>
              </a:rPr>
              <a:t>：</a:t>
            </a:r>
          </a:p>
          <a:p>
            <a:pPr>
              <a:buNone/>
            </a:pPr>
            <a:r>
              <a:rPr lang="en-US" sz="9600" b="1" dirty="0">
                <a:latin typeface="Microsoft JhengHei"/>
                <a:ea typeface="Microsoft JhengHei"/>
                <a:cs typeface="Microsoft JhengHei"/>
              </a:rPr>
              <a:t>「</a:t>
            </a:r>
            <a:r>
              <a:rPr lang="en-US" sz="9600" b="1" dirty="0" err="1">
                <a:latin typeface="Microsoft JhengHei"/>
                <a:ea typeface="Microsoft JhengHei"/>
                <a:cs typeface="Microsoft JhengHei"/>
              </a:rPr>
              <a:t>在雅典，比遇見一個人更容易遇見一位神</a:t>
            </a:r>
            <a:r>
              <a:rPr lang="en-US" sz="9600" b="1" dirty="0">
                <a:latin typeface="Microsoft JhengHei"/>
                <a:ea typeface="Microsoft JhengHei"/>
                <a:cs typeface="Microsoft JhengHei"/>
              </a:rPr>
              <a:t>。」</a:t>
            </a:r>
            <a:endParaRPr lang="en-US" sz="9600" dirty="0">
              <a:latin typeface="Microsoft JhengHei"/>
              <a:ea typeface="Microsoft JhengHei"/>
              <a:cs typeface="Microsoft JhengHei"/>
            </a:endParaRPr>
          </a:p>
          <a:p>
            <a:pPr>
              <a:buNone/>
            </a:pPr>
            <a:r>
              <a:rPr lang="en-US" sz="9600" dirty="0" err="1">
                <a:latin typeface="Microsoft JhengHei"/>
                <a:ea typeface="Microsoft JhengHei"/>
                <a:cs typeface="Microsoft JhengHei"/>
              </a:rPr>
              <a:t>這雖然帶有修辭色彩，但反映了當時人的普遍印象：雅典幾乎到處都是神像</a:t>
            </a:r>
            <a:r>
              <a:rPr lang="en-US" sz="9600" dirty="0">
                <a:latin typeface="Microsoft JhengHei"/>
                <a:ea typeface="Microsoft JhengHei"/>
                <a:cs typeface="Microsoft JhengHei"/>
              </a:rPr>
              <a:t>。</a:t>
            </a:r>
          </a:p>
          <a:p>
            <a:pPr marL="0" indent="0">
              <a:buNone/>
            </a:pPr>
            <a:endParaRPr lang="en-US" altLang="zh-CN" sz="4000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1430338" indent="-1430338">
              <a:buNone/>
            </a:pPr>
            <a:r>
              <a:rPr lang="en-US" altLang="zh-TW" sz="4000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endParaRPr lang="en-US" dirty="0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635743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68D16-A808-A543-B4B5-AE4B31F20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ADB61A2-2708-6A53-7BF1-6AD7A0C22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3BC6B7-3709-B4A6-76DB-BA152F099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EB37B-EE85-F2E6-4698-144E1CFB3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043" y="738231"/>
            <a:ext cx="10830393" cy="557029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CN" sz="72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r>
              <a:rPr lang="en-US" sz="11200" dirty="0" err="1">
                <a:latin typeface="Microsoft JhengHei"/>
                <a:ea typeface="Microsoft JhengHei"/>
                <a:cs typeface="Microsoft JhengHei"/>
              </a:rPr>
              <a:t>可以想像，保羅站在雅典城中，抬頭便能看見這座巨大的神廟和</a:t>
            </a:r>
            <a:endParaRPr lang="en-US" sz="11200" dirty="0">
              <a:latin typeface="Microsoft JhengHei"/>
              <a:ea typeface="Microsoft JhengHei"/>
              <a:cs typeface="Microsoft JhengHei"/>
            </a:endParaRPr>
          </a:p>
          <a:p>
            <a:r>
              <a:rPr lang="en-US" sz="11200" dirty="0" err="1">
                <a:latin typeface="Microsoft JhengHei"/>
                <a:ea typeface="Microsoft JhengHei"/>
                <a:cs typeface="Microsoft JhengHei"/>
              </a:rPr>
              <a:t>雅典娜的崇拜中心</a:t>
            </a:r>
            <a:r>
              <a:rPr lang="en-US" sz="11200" dirty="0">
                <a:latin typeface="Microsoft JhengHei"/>
                <a:ea typeface="Microsoft JhengHei"/>
                <a:cs typeface="Microsoft JhengHei"/>
              </a:rPr>
              <a:t>。</a:t>
            </a:r>
          </a:p>
          <a:p>
            <a:r>
              <a:rPr lang="en-US" sz="11200" dirty="0" err="1">
                <a:latin typeface="Microsoft JhengHei"/>
                <a:ea typeface="Microsoft JhengHei"/>
                <a:cs typeface="Microsoft JhengHei"/>
              </a:rPr>
              <a:t>這座神廟正是他所看到的「滿城都是偶像」最具代表性的象徵之一</a:t>
            </a:r>
            <a:r>
              <a:rPr lang="en-US" sz="11200" dirty="0">
                <a:latin typeface="Microsoft JhengHei"/>
                <a:ea typeface="Microsoft JhengHei"/>
                <a:cs typeface="Microsoft JhengHei"/>
              </a:rPr>
              <a:t>。</a:t>
            </a:r>
          </a:p>
          <a:p>
            <a:r>
              <a:rPr lang="en-US" sz="11200" dirty="0" err="1">
                <a:latin typeface="Microsoft JhengHei"/>
                <a:ea typeface="Microsoft JhengHei"/>
                <a:cs typeface="Microsoft JhengHei"/>
              </a:rPr>
              <a:t>在保羅的時代</a:t>
            </a:r>
            <a:r>
              <a:rPr lang="en-US" sz="11200" dirty="0">
                <a:latin typeface="Microsoft JhengHei"/>
                <a:ea typeface="Microsoft JhengHei"/>
                <a:cs typeface="Microsoft JhengHei"/>
              </a:rPr>
              <a:t>：</a:t>
            </a:r>
          </a:p>
          <a:p>
            <a:r>
              <a:rPr lang="en-US" sz="11200" dirty="0" err="1">
                <a:latin typeface="Microsoft JhengHei"/>
                <a:ea typeface="Microsoft JhengHei"/>
                <a:cs typeface="Microsoft JhengHei"/>
              </a:rPr>
              <a:t>衛城上有雅典娜神廟</a:t>
            </a:r>
            <a:r>
              <a:rPr lang="en-US" sz="11200" dirty="0">
                <a:latin typeface="Microsoft JhengHei"/>
                <a:ea typeface="Microsoft JhengHei"/>
                <a:cs typeface="Microsoft JhengHei"/>
              </a:rPr>
              <a:t>。 </a:t>
            </a:r>
          </a:p>
          <a:p>
            <a:r>
              <a:rPr lang="en-US" sz="11200" dirty="0" err="1">
                <a:latin typeface="Microsoft JhengHei"/>
                <a:ea typeface="Microsoft JhengHei"/>
                <a:cs typeface="Microsoft JhengHei"/>
              </a:rPr>
              <a:t>城內遍布各種神像、祭壇與神廟</a:t>
            </a:r>
            <a:r>
              <a:rPr lang="en-US" sz="11200" dirty="0">
                <a:latin typeface="Microsoft JhengHei"/>
                <a:ea typeface="Microsoft JhengHei"/>
                <a:cs typeface="Microsoft JhengHei"/>
              </a:rPr>
              <a:t>。 </a:t>
            </a:r>
          </a:p>
          <a:p>
            <a:r>
              <a:rPr lang="en-US" sz="11200" dirty="0" err="1">
                <a:latin typeface="Microsoft JhengHei"/>
                <a:ea typeface="Microsoft JhengHei"/>
                <a:cs typeface="Microsoft JhengHei"/>
              </a:rPr>
              <a:t>哲學、宗教、政治和藝術都深受希臘眾神信仰影響</a:t>
            </a:r>
            <a:r>
              <a:rPr lang="en-US" sz="11200" dirty="0">
                <a:latin typeface="Microsoft JhengHei"/>
                <a:ea typeface="Microsoft JhengHei"/>
                <a:cs typeface="Microsoft JhengHei"/>
              </a:rPr>
              <a:t>。 </a:t>
            </a:r>
          </a:p>
          <a:p>
            <a:r>
              <a:rPr lang="en-US" sz="12800" b="1" dirty="0" err="1">
                <a:latin typeface="Microsoft JhengHei"/>
                <a:ea typeface="Microsoft JhengHei"/>
                <a:cs typeface="Microsoft JhengHei"/>
              </a:rPr>
              <a:t>因此，保羅並不是因為藝術而憂傷，而是因為整個城市敬</a:t>
            </a:r>
            <a:endParaRPr lang="en-US" sz="12800" b="1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r>
              <a:rPr lang="en-US" sz="12800" b="1" dirty="0">
                <a:latin typeface="Microsoft JhengHei"/>
                <a:ea typeface="Microsoft JhengHei"/>
                <a:cs typeface="Microsoft JhengHei"/>
              </a:rPr>
              <a:t>  </a:t>
            </a:r>
            <a:r>
              <a:rPr lang="en-US" sz="12800" b="1" dirty="0" err="1">
                <a:latin typeface="Microsoft JhengHei"/>
                <a:ea typeface="Microsoft JhengHei"/>
                <a:cs typeface="Microsoft JhengHei"/>
              </a:rPr>
              <a:t>拜受造之</a:t>
            </a:r>
            <a:r>
              <a:rPr lang="en-US" sz="12800" b="1" dirty="0">
                <a:latin typeface="Microsoft JhengHei"/>
                <a:ea typeface="Microsoft JhengHei"/>
                <a:cs typeface="Microsoft JhengHei"/>
              </a:rPr>
              <a:t>   </a:t>
            </a:r>
            <a:r>
              <a:rPr lang="en-US" sz="12800" b="1" dirty="0" err="1">
                <a:latin typeface="Microsoft JhengHei"/>
                <a:ea typeface="Microsoft JhengHei"/>
                <a:cs typeface="Microsoft JhengHei"/>
              </a:rPr>
              <a:t>物，卻不認識創造天地的真神</a:t>
            </a:r>
            <a:r>
              <a:rPr lang="en-US" sz="12800" b="1" dirty="0">
                <a:latin typeface="Microsoft JhengHei"/>
                <a:ea typeface="Microsoft JhengHei"/>
                <a:cs typeface="Microsoft JhengHei"/>
              </a:rPr>
              <a:t>。</a:t>
            </a:r>
          </a:p>
          <a:p>
            <a:pPr marL="0" indent="0">
              <a:buNone/>
            </a:pPr>
            <a:r>
              <a:rPr lang="en-US" altLang="zh-CN" sz="5600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endParaRPr lang="en-US" sz="9600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endParaRPr lang="en-US" altLang="zh-CN" sz="4000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1430338" indent="-1430338">
              <a:buNone/>
            </a:pPr>
            <a:r>
              <a:rPr lang="en-US" altLang="zh-TW" sz="4000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endParaRPr lang="en-US" dirty="0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182800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9E2A5-A458-E210-A59E-0FDFBCF7F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613C519-7FB5-F28A-8323-9FE68D516F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9F20E6-B701-1AD9-04E5-92300A56B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37C80-CA7D-37CD-C402-16E8C1E08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8230"/>
            <a:ext cx="10515600" cy="566256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  <a:defRPr>
                <a:latin typeface="Microsoft JhengHei"/>
                <a:ea typeface="Microsoft JhengHei"/>
                <a:cs typeface="Microsoft JhengHei"/>
              </a:defRPr>
            </a:pPr>
            <a:r>
              <a:rPr kumimoji="0" lang="zh-CN" altLang="en-US" sz="1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 一</a:t>
            </a:r>
            <a:r>
              <a:rPr kumimoji="0" lang="en-US" altLang="zh-CN" sz="1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. </a:t>
            </a:r>
            <a:r>
              <a:rPr lang="zh-CN" altLang="en-US" sz="160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眼見偶像，心裏着急</a:t>
            </a:r>
            <a:endParaRPr lang="en-US" altLang="zh-CN" sz="16000" b="1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latin typeface="Microsoft JhengHei"/>
                <a:ea typeface="Microsoft JhengHei"/>
                <a:cs typeface="Microsoft JhengHei"/>
              </a:defRPr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latin typeface="Microsoft JhengHei"/>
                <a:ea typeface="Microsoft JhengHei"/>
                <a:cs typeface="Microsoft JhengHei"/>
              </a:defRPr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48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r>
              <a:rPr lang="en-US" sz="128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1. </a:t>
            </a:r>
            <a:r>
              <a:rPr lang="zh-CN" altLang="en-US" sz="128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當時的雅典：滿城都是偶像</a:t>
            </a:r>
            <a:endParaRPr lang="en-US" altLang="zh-CN" sz="128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4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128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	</a:t>
            </a:r>
            <a:r>
              <a:rPr lang="en-US" sz="128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2. </a:t>
            </a:r>
            <a:r>
              <a:rPr lang="zh-CN" altLang="en-US" sz="128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當時的保羅：“心裏着急”</a:t>
            </a:r>
            <a:endParaRPr lang="en-US" altLang="zh-CN" sz="128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4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98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r>
              <a:rPr lang="zh-CN" altLang="en-US" sz="112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 </a:t>
            </a:r>
            <a:r>
              <a:rPr lang="en-US" altLang="zh-CN" sz="112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His spirit was </a:t>
            </a:r>
            <a:r>
              <a:rPr lang="en-US" altLang="zh-CN" sz="11200" b="1" dirty="0">
                <a:solidFill>
                  <a:srgbClr val="C0000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provoked</a:t>
            </a:r>
            <a:r>
              <a:rPr lang="en-US" altLang="zh-CN" sz="112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 (Greatly distressed)</a:t>
            </a:r>
          </a:p>
          <a:p>
            <a:pPr marL="0" indent="0">
              <a:buNone/>
            </a:pPr>
            <a:endParaRPr lang="en-US" altLang="zh-CN" sz="40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r>
              <a:rPr lang="en-US" sz="9600" b="1" dirty="0"/>
              <a:t>Provoked</a:t>
            </a:r>
            <a:r>
              <a:rPr lang="en-US" sz="9600" dirty="0"/>
              <a:t> 不只是一般的“</a:t>
            </a:r>
            <a:r>
              <a:rPr lang="en-US" sz="9600" dirty="0" err="1"/>
              <a:t>着急</a:t>
            </a:r>
            <a:r>
              <a:rPr lang="en-US" sz="9600" dirty="0"/>
              <a:t>”，</a:t>
            </a:r>
            <a:r>
              <a:rPr lang="en-US" sz="9600" dirty="0" err="1"/>
              <a:t>更有“被强烈激动、愤慨、忧伤”的意</a:t>
            </a:r>
            <a:endParaRPr lang="en-US" sz="9600" dirty="0"/>
          </a:p>
          <a:p>
            <a:pPr marL="0" indent="0">
              <a:buNone/>
            </a:pPr>
            <a:r>
              <a:rPr lang="en-US" sz="9600" dirty="0"/>
              <a:t>   </a:t>
            </a:r>
            <a:r>
              <a:rPr lang="en-US" sz="9600" dirty="0" err="1"/>
              <a:t>思。因为保罗看见雅典满城都是偶像，内心受到强烈震动</a:t>
            </a:r>
            <a:r>
              <a:rPr lang="en-US" sz="9600" dirty="0"/>
              <a:t>。</a:t>
            </a:r>
          </a:p>
          <a:p>
            <a:r>
              <a:rPr lang="en-US" sz="9600" dirty="0" err="1"/>
              <a:t>更完整地可以理解为</a:t>
            </a:r>
            <a:r>
              <a:rPr lang="en-US" sz="9600" dirty="0"/>
              <a:t>：</a:t>
            </a:r>
            <a:r>
              <a:rPr lang="en-US" sz="9600" b="1" dirty="0"/>
              <a:t>“</a:t>
            </a:r>
            <a:r>
              <a:rPr lang="en-US" sz="9600" b="1" dirty="0" err="1"/>
              <a:t>保罗看见满城偶像，心里深受刺激，既忧伤又愤慨</a:t>
            </a:r>
            <a:r>
              <a:rPr lang="en-US" sz="9600" b="1" dirty="0"/>
              <a:t>。”</a:t>
            </a:r>
            <a:endParaRPr lang="en-US" sz="9600" dirty="0"/>
          </a:p>
          <a:p>
            <a:r>
              <a:rPr lang="zh-CN" altLang="en-US" sz="98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今天的我們呢？你的家人都信主了嗎？</a:t>
            </a:r>
            <a:endParaRPr lang="en-US" altLang="zh-CN" sz="9800" b="1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r>
              <a:rPr lang="zh-CN" altLang="en-US" sz="98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我的見證：父親最終信主</a:t>
            </a:r>
            <a:endParaRPr lang="en-US" altLang="zh-CN" sz="9800" b="1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40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	</a:t>
            </a:r>
            <a:endParaRPr lang="en-US" altLang="zh-CN" sz="3600" dirty="0">
              <a:solidFill>
                <a:srgbClr val="C0000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36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4000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1430338" indent="-1430338">
              <a:buNone/>
            </a:pPr>
            <a:r>
              <a:rPr lang="en-US" altLang="zh-TW" sz="4000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endParaRPr lang="en-US" dirty="0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893540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FB729-8763-5AFB-8786-604C633AA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316BA30-4189-EC37-D8EC-8E2AE242E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07BA3D-9A00-B5AB-E5C0-98EE5D9D2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C324A-FE60-88FC-059C-A7BEEDF81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2111"/>
            <a:ext cx="10515600" cy="571641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  <a:defRPr>
                <a:latin typeface="Microsoft JhengHei"/>
                <a:ea typeface="Microsoft JhengHei"/>
                <a:cs typeface="Microsoft JhengHei"/>
              </a:defRPr>
            </a:pPr>
            <a:r>
              <a:rPr kumimoji="0" lang="zh-CN" altLang="en-US" sz="1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 一</a:t>
            </a:r>
            <a:r>
              <a:rPr kumimoji="0" lang="en-US" altLang="zh-CN" sz="1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. </a:t>
            </a:r>
            <a:r>
              <a:rPr lang="zh-CN" altLang="en-US" sz="160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眼見偶像，心裏着急</a:t>
            </a:r>
            <a:endParaRPr lang="en-US" altLang="zh-CN" sz="16000" b="1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latin typeface="Microsoft JhengHei"/>
                <a:ea typeface="Microsoft JhengHei"/>
                <a:cs typeface="Microsoft JhengHei"/>
              </a:defRPr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latin typeface="Microsoft JhengHei"/>
                <a:ea typeface="Microsoft JhengHei"/>
                <a:cs typeface="Microsoft JhengHei"/>
              </a:defRPr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128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r>
              <a:rPr lang="en-US" sz="128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1. </a:t>
            </a:r>
            <a:r>
              <a:rPr lang="zh-CN" altLang="en-US" sz="128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當時的雅典：滿城都是偶像</a:t>
            </a:r>
            <a:endParaRPr lang="en-US" altLang="zh-CN" sz="128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4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128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	</a:t>
            </a:r>
            <a:r>
              <a:rPr lang="en-US" sz="128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2. </a:t>
            </a:r>
            <a:r>
              <a:rPr lang="zh-CN" altLang="en-US" sz="128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當時的保羅：心裏着急</a:t>
            </a:r>
            <a:endParaRPr lang="en-US" altLang="zh-CN" sz="128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4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128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	3. </a:t>
            </a:r>
            <a:r>
              <a:rPr lang="zh-CN" altLang="en-US" sz="128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保羅的回應：付諸行動（於是</a:t>
            </a:r>
            <a:r>
              <a:rPr lang="en-US" altLang="zh-CN" sz="128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…)</a:t>
            </a:r>
          </a:p>
          <a:p>
            <a:pPr marL="0" indent="0">
              <a:buNone/>
            </a:pPr>
            <a:endParaRPr lang="en-US" altLang="zh-CN" sz="6400" dirty="0">
              <a:solidFill>
                <a:srgbClr val="C0000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9600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	A. </a:t>
            </a:r>
            <a:r>
              <a:rPr lang="zh-CN" altLang="en-US" sz="96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隨時；隨地；隨人</a:t>
            </a:r>
            <a:endParaRPr lang="en-US" altLang="zh-CN" sz="9600" b="1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96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	B. </a:t>
            </a:r>
            <a:r>
              <a:rPr lang="zh-CN" altLang="en-US" sz="96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辯論（</a:t>
            </a:r>
            <a:r>
              <a:rPr lang="en-US" altLang="zh-CN" sz="96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Reasoned</a:t>
            </a:r>
            <a:r>
              <a:rPr lang="zh-CN" altLang="en-US" sz="96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）：</a:t>
            </a:r>
            <a:r>
              <a:rPr lang="en-US" sz="9600" dirty="0"/>
              <a:t> </a:t>
            </a:r>
            <a:r>
              <a:rPr lang="en-US" sz="9600" dirty="0" err="1"/>
              <a:t>这里的</a:t>
            </a:r>
            <a:r>
              <a:rPr lang="en-US" sz="9600" dirty="0"/>
              <a:t> </a:t>
            </a:r>
            <a:r>
              <a:rPr lang="en-US" sz="9600" b="1" dirty="0"/>
              <a:t>reasoned</a:t>
            </a:r>
            <a:r>
              <a:rPr lang="en-US" sz="9600" dirty="0"/>
              <a:t> 不只是“</a:t>
            </a:r>
            <a:r>
              <a:rPr lang="en-US" sz="9600" dirty="0" err="1"/>
              <a:t>争辩</a:t>
            </a:r>
            <a:r>
              <a:rPr lang="en-US" sz="9600" dirty="0"/>
              <a:t>”，</a:t>
            </a:r>
            <a:r>
              <a:rPr lang="en-US" sz="9600" dirty="0" err="1"/>
              <a:t>而是指</a:t>
            </a:r>
            <a:endParaRPr lang="en-US" sz="9600" dirty="0"/>
          </a:p>
          <a:p>
            <a:r>
              <a:rPr lang="en-US" sz="9600" b="1" dirty="0" err="1"/>
              <a:t>讲解、推理、讨论，并用理由说服别人</a:t>
            </a:r>
            <a:r>
              <a:rPr lang="en-US" sz="9600" b="1" dirty="0"/>
              <a:t>。</a:t>
            </a:r>
          </a:p>
          <a:p>
            <a:r>
              <a:rPr lang="zh-CN" altLang="en-US" sz="9600" b="1" dirty="0"/>
              <a:t>希腊文原文，是英文 </a:t>
            </a:r>
            <a:r>
              <a:rPr lang="en-US" altLang="zh-CN" sz="9600" b="1" dirty="0"/>
              <a:t>dialogue </a:t>
            </a:r>
            <a:r>
              <a:rPr lang="zh-CN" altLang="en-US" sz="9600" b="1" dirty="0"/>
              <a:t>的词源，强调有来有往地讨论，而不只是激</a:t>
            </a:r>
            <a:endParaRPr lang="en-US" altLang="zh-CN" sz="9600" b="1" dirty="0"/>
          </a:p>
          <a:p>
            <a:pPr marL="0" indent="0">
              <a:buNone/>
            </a:pPr>
            <a:r>
              <a:rPr lang="zh-CN" altLang="en-US" sz="9600" b="1" dirty="0"/>
              <a:t>   烈争吵。</a:t>
            </a:r>
            <a:endParaRPr lang="en-US" sz="9600" dirty="0"/>
          </a:p>
          <a:p>
            <a:r>
              <a:rPr lang="en-US" sz="9600" dirty="0" err="1"/>
              <a:t>所以这里更准确的理解是：</a:t>
            </a:r>
            <a:r>
              <a:rPr lang="en-US" sz="9600" b="1" dirty="0" err="1"/>
              <a:t>保罗根据圣经与人讨论、解释，并劝服他们</a:t>
            </a:r>
            <a:r>
              <a:rPr lang="en-US" sz="9600" b="1" dirty="0"/>
              <a:t>。</a:t>
            </a:r>
          </a:p>
          <a:p>
            <a:r>
              <a:rPr lang="zh-CN" altLang="en-US" sz="9600" b="1" dirty="0">
                <a:solidFill>
                  <a:srgbClr val="C00000"/>
                </a:solidFill>
              </a:rPr>
              <a:t>這正是當時當地風行的文化和風氣</a:t>
            </a:r>
            <a:r>
              <a:rPr lang="en-US" altLang="zh-CN" sz="9600" b="1" dirty="0">
                <a:solidFill>
                  <a:srgbClr val="C00000"/>
                </a:solidFill>
              </a:rPr>
              <a:t>.</a:t>
            </a:r>
            <a:endParaRPr lang="en-US" sz="96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altLang="zh-CN" sz="8000" b="1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36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4000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1430338" indent="-1430338">
              <a:buNone/>
            </a:pPr>
            <a:r>
              <a:rPr lang="en-US" altLang="zh-TW" sz="4000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endParaRPr lang="en-US" dirty="0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447739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42B16-C8EE-A166-035E-F02C741F7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ABAE383-7E8A-E28E-5D16-1BD0B33C2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07330F-D420-3611-6433-1D674BCD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F1975-D7BE-9125-0DA0-2C7E7B184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9528"/>
            <a:ext cx="10515600" cy="559882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zh-CN" altLang="en-US" sz="84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二</a:t>
            </a:r>
            <a:r>
              <a:rPr lang="en-US" altLang="zh-CN" sz="84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.</a:t>
            </a:r>
            <a:r>
              <a:rPr lang="zh-CN" altLang="en-US" sz="84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 面對大衆，滿有策略</a:t>
            </a:r>
            <a:endParaRPr lang="en-US" altLang="zh-CN" sz="84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sz="1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sz="4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r>
              <a:rPr lang="en-US" sz="67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1. </a:t>
            </a:r>
            <a:r>
              <a:rPr lang="zh-CN" altLang="en-US" sz="67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保羅：宣教策略大家</a:t>
            </a:r>
            <a:endParaRPr lang="en-US" altLang="zh-CN" sz="67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800" b="1" dirty="0" err="1"/>
              <a:t>公开讨论、辩论和哲学对话，正是当时雅典非常典型的社会风气</a:t>
            </a:r>
            <a:r>
              <a:rPr lang="en-US" sz="4800" dirty="0" err="1"/>
              <a:t>。保罗在会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堂和市场上与人“reasoned”，</a:t>
            </a:r>
            <a:r>
              <a:rPr lang="en-US" sz="4800" dirty="0" err="1"/>
              <a:t>并不是采用一种雅典人完全陌生的方式，而</a:t>
            </a:r>
            <a:endParaRPr lang="en-US" sz="4800" dirty="0"/>
          </a:p>
          <a:p>
            <a:pPr marL="0" indent="0">
              <a:buNone/>
            </a:pPr>
            <a:r>
              <a:rPr lang="en-US" sz="4800" dirty="0" err="1"/>
              <a:t>是进入他们熟悉的公共讨论环境</a:t>
            </a:r>
            <a:r>
              <a:rPr lang="en-US" sz="4800" dirty="0"/>
              <a:t>。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b="1" dirty="0" err="1"/>
              <a:t>苏格拉底</a:t>
            </a:r>
            <a:r>
              <a:rPr lang="en-US" sz="4800" dirty="0" err="1"/>
              <a:t>就是最著名的例子。他经常在雅典市场和其他公共场所，通过问</a:t>
            </a:r>
            <a:endParaRPr lang="en-US" sz="4800" dirty="0"/>
          </a:p>
          <a:p>
            <a:pPr marL="0" indent="0">
              <a:buNone/>
            </a:pPr>
            <a:r>
              <a:rPr lang="en-US" sz="4800" dirty="0" err="1"/>
              <a:t>答、推理和反问，与不同阶层的人讨论真理、道德和人生问题。因此，保罗</a:t>
            </a:r>
            <a:endParaRPr lang="en-US" sz="4800" dirty="0"/>
          </a:p>
          <a:p>
            <a:pPr marL="0" indent="0">
              <a:buNone/>
            </a:pPr>
            <a:r>
              <a:rPr lang="en-US" sz="4800" dirty="0" err="1"/>
              <a:t>在市场上与人交谈、推论和辩证，很容易让人联想到雅典传统的哲学对话方式</a:t>
            </a:r>
            <a:r>
              <a:rPr lang="en-US" sz="4800" dirty="0"/>
              <a:t>。</a:t>
            </a:r>
          </a:p>
          <a:p>
            <a:pPr marL="0" indent="0">
              <a:buNone/>
            </a:pPr>
            <a:endParaRPr lang="en-US" altLang="zh-CN" sz="48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742950" indent="-742950">
              <a:buAutoNum type="alphaUcPeriod"/>
            </a:pPr>
            <a:r>
              <a:rPr lang="zh-CN" altLang="en-US" sz="59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第一次宣教旅程的設計：同工，行程，</a:t>
            </a:r>
            <a:endParaRPr lang="en-US" altLang="zh-CN" sz="59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742950" indent="-742950">
              <a:buAutoNum type="alphaUcPeriod"/>
            </a:pPr>
            <a:r>
              <a:rPr lang="zh-CN" altLang="en-US" sz="59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先易后難（先猶太人，后外邦人）</a:t>
            </a:r>
            <a:endParaRPr lang="en-US" altLang="zh-CN" sz="59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2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endParaRPr lang="en-US" altLang="zh-CN" sz="4000" dirty="0">
              <a:solidFill>
                <a:srgbClr val="C0000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160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1AA75-8F49-9D9A-84E4-A6C716FF4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099B898-29F5-E300-BB91-C41D0C2B7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E5DB26-2337-B511-5DCB-339AFB47A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C8128-1714-DC9F-141E-89D292F1E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2052"/>
            <a:ext cx="10515600" cy="54754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二</a:t>
            </a:r>
            <a:r>
              <a:rPr lang="en-US" altLang="zh-CN" sz="40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.</a:t>
            </a:r>
            <a:r>
              <a:rPr lang="zh-CN" altLang="en-US" sz="40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 面對大衆，滿有策略</a:t>
            </a:r>
            <a:endParaRPr lang="en-US" altLang="zh-CN" sz="40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514350" indent="-514350">
              <a:buAutoNum type="ea1ChsPeriod"/>
            </a:pPr>
            <a:endParaRPr lang="en-US" sz="1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1. </a:t>
            </a:r>
            <a:r>
              <a:rPr lang="zh-CN" altLang="en-US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保羅：宣教策略大家</a:t>
            </a:r>
            <a:endParaRPr lang="en-US" altLang="zh-CN" sz="36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1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20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r>
              <a:rPr lang="en-US" altLang="zh-CN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2. </a:t>
            </a:r>
            <a:r>
              <a:rPr lang="zh-CN" altLang="en-US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傳講的技巧：“未識之神”</a:t>
            </a:r>
            <a:endParaRPr lang="en-US" altLang="zh-CN" sz="36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10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A. </a:t>
            </a:r>
            <a:r>
              <a:rPr lang="zh-CN" altLang="en-US" b="1" dirty="0">
                <a:solidFill>
                  <a:srgbClr val="C0000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要有認知和瞭解</a:t>
            </a:r>
            <a:r>
              <a:rPr lang="en-US" altLang="zh-CN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——</a:t>
            </a:r>
            <a:r>
              <a:rPr lang="zh-CN" altLang="en-US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全面地瞭解對方</a:t>
            </a:r>
            <a:endParaRPr lang="en-US" altLang="zh-CN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B. </a:t>
            </a:r>
            <a:r>
              <a:rPr lang="zh-CN" altLang="en-US" b="1" dirty="0">
                <a:solidFill>
                  <a:srgbClr val="C0000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要有忍耐</a:t>
            </a:r>
            <a:r>
              <a:rPr lang="en-US" altLang="zh-CN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——</a:t>
            </a:r>
            <a:r>
              <a:rPr lang="zh-CN" altLang="en-US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當面對不同人的言論和嘲諷時</a:t>
            </a:r>
            <a:endParaRPr lang="en-US" altLang="zh-CN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C. </a:t>
            </a:r>
            <a:r>
              <a:rPr lang="zh-CN" altLang="en-US" b="1" dirty="0">
                <a:solidFill>
                  <a:srgbClr val="C0000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要有接近性</a:t>
            </a:r>
            <a:r>
              <a:rPr lang="en-US" altLang="zh-CN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——</a:t>
            </a:r>
            <a:r>
              <a:rPr lang="en-US" dirty="0"/>
              <a:t>雅典人和住在那里的外国人，常常把时间用来“</a:t>
            </a:r>
            <a:r>
              <a:rPr lang="en-US" dirty="0" err="1"/>
              <a:t>说说听听新闻</a:t>
            </a:r>
            <a:r>
              <a:rPr lang="en-US" dirty="0"/>
              <a:t>”。</a:t>
            </a:r>
            <a:r>
              <a:rPr lang="en-US" dirty="0" err="1"/>
              <a:t>这反映了当地对新思想、新宗教和新哲学的强烈好奇心</a:t>
            </a:r>
            <a:r>
              <a:rPr lang="en-US" dirty="0"/>
              <a:t>。 保罗所讲的“</a:t>
            </a:r>
            <a:r>
              <a:rPr lang="en-US" dirty="0" err="1"/>
              <a:t>耶稣与复活</a:t>
            </a:r>
            <a:r>
              <a:rPr lang="en-US" dirty="0"/>
              <a:t>”，</a:t>
            </a:r>
            <a:r>
              <a:rPr lang="en-US" dirty="0" err="1"/>
              <a:t>因此立刻引起了以彼古罗派和斯多亚派哲学家的兴趣</a:t>
            </a:r>
            <a:r>
              <a:rPr lang="en-US" dirty="0"/>
              <a:t>。</a:t>
            </a:r>
            <a:r>
              <a:rPr lang="zh-CN" altLang="en-US" dirty="0"/>
              <a:t>（</a:t>
            </a:r>
            <a:r>
              <a:rPr lang="zh-CN" altLang="en-US" b="1" dirty="0">
                <a:solidFill>
                  <a:srgbClr val="0070C0"/>
                </a:solidFill>
              </a:rPr>
              <a:t>十億人民九億侃</a:t>
            </a:r>
            <a:r>
              <a:rPr lang="zh-CN" altLang="en-US" dirty="0"/>
              <a:t>） </a:t>
            </a:r>
            <a:endParaRPr lang="en-US" altLang="zh-CN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496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E2832-ABEF-C518-B200-57B23F1B5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15C5DF8-49BE-DFCB-BE1D-7BD52B61C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9F7D06-4D03-6331-7D8E-D73AC81A8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1D3B2-F8E9-4696-AAAF-DA668A113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7083"/>
            <a:ext cx="10515600" cy="57412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CN" altLang="en-US" sz="43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二</a:t>
            </a:r>
            <a:r>
              <a:rPr lang="en-US" altLang="zh-CN" sz="43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.</a:t>
            </a:r>
            <a:r>
              <a:rPr lang="zh-CN" altLang="en-US" sz="43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 面對大衆，滿有策略</a:t>
            </a:r>
            <a:endParaRPr lang="en-US" altLang="zh-CN" sz="43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514350" indent="-514350">
              <a:buAutoNum type="ea1ChsPeriod"/>
            </a:pPr>
            <a:endParaRPr lang="en-US" sz="1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1. </a:t>
            </a:r>
            <a:r>
              <a:rPr lang="zh-CN" altLang="en-US" sz="35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保羅：宣教策略大家</a:t>
            </a:r>
            <a:endParaRPr lang="en-US" altLang="zh-CN" sz="35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11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35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2. </a:t>
            </a:r>
            <a:r>
              <a:rPr lang="zh-CN" altLang="en-US" sz="35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傳講的技巧：“未識之神”</a:t>
            </a:r>
            <a:endParaRPr lang="en-US" altLang="zh-CN" sz="35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11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30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D. </a:t>
            </a:r>
            <a:r>
              <a:rPr lang="zh-CN" altLang="en-US" sz="3000" b="1" dirty="0">
                <a:solidFill>
                  <a:srgbClr val="C0000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要有切入點</a:t>
            </a:r>
            <a:r>
              <a:rPr lang="en-US" altLang="zh-CN" sz="30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——</a:t>
            </a:r>
            <a:r>
              <a:rPr lang="en-US" sz="3000" dirty="0" err="1"/>
              <a:t>保罗不是单纯责骂雅典人拜偶像，而是先观</a:t>
            </a:r>
            <a:endParaRPr lang="en-US" sz="3000" dirty="0"/>
          </a:p>
          <a:p>
            <a:pPr marL="0" indent="0">
              <a:buNone/>
            </a:pPr>
            <a:r>
              <a:rPr lang="en-US" sz="3000" dirty="0" err="1"/>
              <a:t>察他们的宗教文化，再引用他们熟悉的祭坛和诗人的话，作为传福</a:t>
            </a:r>
            <a:endParaRPr lang="en-US" sz="3000" dirty="0"/>
          </a:p>
          <a:p>
            <a:pPr marL="0" indent="0">
              <a:buNone/>
            </a:pPr>
            <a:r>
              <a:rPr lang="en-US" sz="3000" dirty="0" err="1"/>
              <a:t>音的切入点</a:t>
            </a:r>
            <a:r>
              <a:rPr lang="en-US" sz="3000" dirty="0"/>
              <a:t>。</a:t>
            </a:r>
            <a:endParaRPr lang="en-US" altLang="zh-CN" sz="30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zh-CN" altLang="en-US" sz="3000" b="1" dirty="0">
                <a:latin typeface="Microsoft JhengHei" panose="020F0502020204030204" pitchFamily="34" charset="0"/>
                <a:ea typeface="Microsoft JhengHei" panose="020F0502020204030204" pitchFamily="34" charset="0"/>
              </a:rPr>
              <a:t>保羅</a:t>
            </a:r>
            <a:r>
              <a:rPr lang="en-US" sz="3000" dirty="0" err="1"/>
              <a:t>沒有一開始就直接否定雅典人，而是先從他們已經熟悉的</a:t>
            </a:r>
            <a:r>
              <a:rPr lang="en-US" sz="3000" b="1" dirty="0" err="1">
                <a:solidFill>
                  <a:srgbClr val="C00000"/>
                </a:solidFill>
              </a:rPr>
              <a:t>「未</a:t>
            </a:r>
            <a:endParaRPr lang="en-US" sz="3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3000" b="1" dirty="0" err="1">
                <a:solidFill>
                  <a:srgbClr val="C00000"/>
                </a:solidFill>
              </a:rPr>
              <a:t>識之神」</a:t>
            </a:r>
            <a:r>
              <a:rPr lang="en-US" sz="3000" dirty="0" err="1"/>
              <a:t>入手，建立一個可以對話的切入點。保羅說</a:t>
            </a:r>
            <a:r>
              <a:rPr lang="en-US" sz="3000" dirty="0"/>
              <a:t>：「</a:t>
            </a:r>
            <a:r>
              <a:rPr lang="en-US" sz="3000" dirty="0" err="1"/>
              <a:t>你們所不</a:t>
            </a:r>
            <a:endParaRPr lang="en-US" sz="3000" dirty="0"/>
          </a:p>
          <a:p>
            <a:pPr marL="0" indent="0">
              <a:buNone/>
            </a:pPr>
            <a:r>
              <a:rPr lang="en-US" sz="3000" dirty="0" err="1"/>
              <a:t>認識而敬拜的，我現在告訴你們</a:t>
            </a:r>
            <a:r>
              <a:rPr lang="en-US" sz="3000" dirty="0"/>
              <a:t>。」</a:t>
            </a:r>
            <a:r>
              <a:rPr lang="en-US" sz="3000" dirty="0" err="1"/>
              <a:t>這樣既指出了他們屬靈上的無</a:t>
            </a:r>
            <a:endParaRPr lang="en-US" sz="3000" dirty="0"/>
          </a:p>
          <a:p>
            <a:pPr marL="0" indent="0">
              <a:buNone/>
            </a:pPr>
            <a:r>
              <a:rPr lang="en-US" sz="3000" dirty="0" err="1"/>
              <a:t>知，也避免了不必要的正面衝突</a:t>
            </a:r>
            <a:r>
              <a:rPr lang="en-US" sz="3000" dirty="0"/>
              <a:t>。 </a:t>
            </a:r>
            <a:r>
              <a:rPr lang="en-US" altLang="zh-CN" sz="30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r>
              <a:rPr lang="zh-CN" altLang="en-US" sz="30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（你今天不信，明天下地獄不</a:t>
            </a:r>
            <a:endParaRPr lang="en-US" altLang="zh-CN" sz="3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zh-CN" altLang="en-US" sz="30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要怪我。）</a:t>
            </a:r>
            <a:r>
              <a:rPr lang="en-US" altLang="zh-CN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endParaRPr lang="en-US" altLang="zh-CN" sz="4000" dirty="0">
              <a:solidFill>
                <a:srgbClr val="C0000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906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D913F-D80A-D514-233E-77C73EBDD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A2411D3-D0A5-119F-FA81-30CD4D7B0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2B6C09-9698-0211-15C9-9DC956881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9D32E-068B-90E2-B456-E5861DD4C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7102"/>
            <a:ext cx="10515600" cy="5550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二</a:t>
            </a:r>
            <a:r>
              <a:rPr lang="en-US" altLang="zh-CN" sz="40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.</a:t>
            </a:r>
            <a:r>
              <a:rPr lang="zh-CN" altLang="en-US" sz="40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 面對大衆，滿有策略</a:t>
            </a:r>
            <a:endParaRPr lang="en-US" altLang="zh-CN" sz="40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514350" indent="-514350">
              <a:buAutoNum type="ea1ChsPeriod"/>
            </a:pPr>
            <a:endParaRPr lang="en-US" sz="1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1. </a:t>
            </a:r>
            <a:r>
              <a:rPr lang="zh-CN" altLang="en-US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保羅：宣教策略大家</a:t>
            </a:r>
            <a:endParaRPr lang="en-US" altLang="zh-CN" sz="36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1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20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r>
              <a:rPr lang="en-US" altLang="zh-CN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2. </a:t>
            </a:r>
            <a:r>
              <a:rPr lang="zh-CN" altLang="en-US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傳講的技巧：“未識之神”</a:t>
            </a:r>
            <a:endParaRPr lang="en-US" altLang="zh-CN" sz="36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1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3. </a:t>
            </a:r>
            <a:r>
              <a:rPr lang="zh-CN" altLang="en-US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傳講的目的：認識耶穌</a:t>
            </a:r>
            <a:endParaRPr lang="en-US" altLang="zh-CN" sz="36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endParaRPr lang="en-US" altLang="zh-CN" sz="4000" dirty="0">
              <a:solidFill>
                <a:srgbClr val="C0000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395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88347-25B4-DD26-061D-CB5D9C0D3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5C79542-9930-B0C3-4C67-C7191BC98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F400F5-7888-E672-F8B2-C18FC2DB5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11E55-8485-6E78-E07A-DEAC36FAD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023" y="494675"/>
            <a:ext cx="10987789" cy="59435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zh-CN" altLang="en-US" sz="57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二</a:t>
            </a:r>
            <a:r>
              <a:rPr lang="en-US" altLang="zh-CN" sz="57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.</a:t>
            </a:r>
            <a:r>
              <a:rPr lang="zh-CN" altLang="en-US" sz="57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 面對大衆，滿有策略</a:t>
            </a:r>
            <a:endParaRPr lang="en-US" altLang="zh-CN" sz="57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514350" indent="-514350">
              <a:buAutoNum type="ea1ChsPeriod"/>
            </a:pPr>
            <a:endParaRPr lang="en-US" sz="1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r>
              <a:rPr lang="en-US" altLang="zh-CN" sz="4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3. </a:t>
            </a:r>
            <a:r>
              <a:rPr lang="zh-CN" altLang="en-US" sz="4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傳講的目的：認識耶穌</a:t>
            </a:r>
            <a:endParaRPr lang="en-US" altLang="zh-CN" sz="46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16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>
              <a:buNone/>
            </a:pPr>
            <a:r>
              <a:rPr lang="en-US" sz="3100" dirty="0" err="1"/>
              <a:t>更重要的是，保羅不是停留在「未識之神」本身，而是一步一步把他們帶到</a:t>
            </a:r>
            <a:r>
              <a:rPr lang="en-US" sz="3400" b="1" dirty="0" err="1">
                <a:solidFill>
                  <a:srgbClr val="FFFF00"/>
                </a:solidFill>
              </a:rPr>
              <a:t>福音的核心</a:t>
            </a:r>
            <a:endParaRPr lang="en-US" sz="3400" b="1" dirty="0">
              <a:solidFill>
                <a:srgbClr val="FFFF00"/>
              </a:solidFill>
            </a:endParaRPr>
          </a:p>
          <a:p>
            <a:pPr>
              <a:buFont typeface="+mj-lt"/>
              <a:buAutoNum type="arabicPeriod"/>
            </a:pPr>
            <a:r>
              <a:rPr lang="en-US" sz="3100" b="1" dirty="0" err="1">
                <a:solidFill>
                  <a:srgbClr val="C00000"/>
                </a:solidFill>
              </a:rPr>
              <a:t>這位神是</a:t>
            </a:r>
            <a:r>
              <a:rPr lang="en-US" sz="3100" b="1" dirty="0" err="1"/>
              <a:t>創造天地的主，不住在人手所造的殿中</a:t>
            </a:r>
            <a:r>
              <a:rPr lang="en-US" sz="3100" b="1" dirty="0"/>
              <a:t>。 </a:t>
            </a:r>
          </a:p>
          <a:p>
            <a:pPr>
              <a:buFont typeface="+mj-lt"/>
              <a:buAutoNum type="arabicPeriod"/>
            </a:pPr>
            <a:r>
              <a:rPr lang="en-US" sz="3100" b="1" dirty="0" err="1"/>
              <a:t>祂不需要人供養，反而賜給萬人生命、氣息和萬物</a:t>
            </a:r>
            <a:r>
              <a:rPr lang="en-US" sz="3100" b="1" dirty="0"/>
              <a:t>。 </a:t>
            </a:r>
          </a:p>
          <a:p>
            <a:pPr>
              <a:buFont typeface="+mj-lt"/>
              <a:buAutoNum type="arabicPeriod"/>
            </a:pPr>
            <a:r>
              <a:rPr lang="en-US" sz="3100" b="1" dirty="0" err="1"/>
              <a:t>祂離各人不遠，人應當尋求祂</a:t>
            </a:r>
            <a:r>
              <a:rPr lang="en-US" sz="3100" b="1" dirty="0"/>
              <a:t>。 </a:t>
            </a:r>
          </a:p>
          <a:p>
            <a:pPr>
              <a:buFont typeface="+mj-lt"/>
              <a:buAutoNum type="arabicPeriod"/>
            </a:pPr>
            <a:r>
              <a:rPr lang="en-US" sz="3100" b="1" dirty="0" err="1"/>
              <a:t>人不可把神想像成金、銀、石頭所雕刻的偶像</a:t>
            </a:r>
            <a:r>
              <a:rPr lang="en-US" sz="3100" b="1" dirty="0"/>
              <a:t>。 </a:t>
            </a:r>
          </a:p>
          <a:p>
            <a:pPr>
              <a:buFont typeface="+mj-lt"/>
              <a:buAutoNum type="arabicPeriod"/>
            </a:pPr>
            <a:r>
              <a:rPr lang="en-US" sz="3100" b="1" dirty="0" err="1"/>
              <a:t>神如今吩咐各處的</a:t>
            </a:r>
            <a:r>
              <a:rPr lang="en-US" sz="3100" b="1" dirty="0" err="1">
                <a:solidFill>
                  <a:srgbClr val="C00000"/>
                </a:solidFill>
              </a:rPr>
              <a:t>人都要悔改</a:t>
            </a:r>
            <a:r>
              <a:rPr lang="zh-CN" altLang="en-US" sz="3100" b="1" dirty="0"/>
              <a:t>（</a:t>
            </a:r>
            <a:r>
              <a:rPr lang="zh-CN" altLang="en-US" sz="3100" b="1" dirty="0">
                <a:solidFill>
                  <a:srgbClr val="0070C0"/>
                </a:solidFill>
              </a:rPr>
              <a:t>世人都犯了罪，匱缺了神的榮耀</a:t>
            </a:r>
            <a:r>
              <a:rPr lang="zh-CN" altLang="en-US" sz="3100" b="1" dirty="0"/>
              <a:t>）</a:t>
            </a:r>
            <a:r>
              <a:rPr lang="en-US" sz="3100" b="1" dirty="0"/>
              <a:t>。 </a:t>
            </a:r>
          </a:p>
          <a:p>
            <a:pPr>
              <a:buFont typeface="+mj-lt"/>
              <a:buAutoNum type="arabicPeriod"/>
            </a:pPr>
            <a:r>
              <a:rPr lang="en-US" sz="3100" b="1" dirty="0" err="1"/>
              <a:t>神已藉著使</a:t>
            </a:r>
            <a:r>
              <a:rPr lang="en-US" sz="3100" b="1" dirty="0" err="1">
                <a:solidFill>
                  <a:srgbClr val="C00000"/>
                </a:solidFill>
              </a:rPr>
              <a:t>耶穌</a:t>
            </a:r>
            <a:r>
              <a:rPr lang="en-US" sz="3100" b="1" dirty="0" err="1"/>
              <a:t>從死裡復活，證明祂將來要</a:t>
            </a:r>
            <a:r>
              <a:rPr lang="en-US" sz="3100" b="1" dirty="0" err="1">
                <a:solidFill>
                  <a:srgbClr val="C00000"/>
                </a:solidFill>
              </a:rPr>
              <a:t>審判</a:t>
            </a:r>
            <a:r>
              <a:rPr lang="en-US" sz="3100" b="1" dirty="0" err="1"/>
              <a:t>天下</a:t>
            </a:r>
            <a:r>
              <a:rPr lang="en-US" sz="3100" b="1" dirty="0"/>
              <a:t>。 </a:t>
            </a:r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3100" dirty="0" err="1"/>
              <a:t>所以，保羅的智慧不只是「找了一個好題目</a:t>
            </a:r>
            <a:r>
              <a:rPr lang="en-US" sz="3100" dirty="0"/>
              <a:t>」，</a:t>
            </a:r>
            <a:r>
              <a:rPr lang="en-US" sz="3100" dirty="0" err="1"/>
              <a:t>而是</a:t>
            </a:r>
            <a:r>
              <a:rPr lang="en-US" sz="3100" dirty="0"/>
              <a:t>：</a:t>
            </a:r>
          </a:p>
          <a:p>
            <a:pPr>
              <a:buNone/>
            </a:pPr>
            <a:r>
              <a:rPr lang="en-US" sz="3100" dirty="0" err="1"/>
              <a:t>從聽眾熟悉的地方開始，卻把他們帶到他們原本不熟悉、甚至不願接受的真理</a:t>
            </a:r>
            <a:r>
              <a:rPr lang="en-US" sz="3100" dirty="0"/>
              <a:t>。</a:t>
            </a:r>
          </a:p>
          <a:p>
            <a:pPr>
              <a:buNone/>
            </a:pPr>
            <a:r>
              <a:rPr lang="en-US" sz="3100" b="1" dirty="0" err="1">
                <a:solidFill>
                  <a:srgbClr val="0070C0"/>
                </a:solidFill>
              </a:rPr>
              <a:t>今天傳福音的人一個重要原則</a:t>
            </a:r>
            <a:r>
              <a:rPr lang="en-US" sz="3100" dirty="0"/>
              <a:t>：</a:t>
            </a:r>
            <a:r>
              <a:rPr lang="zh-CN" altLang="en-US" sz="3100" b="1" dirty="0">
                <a:solidFill>
                  <a:srgbClr val="0070C0"/>
                </a:solidFill>
              </a:rPr>
              <a:t>我們</a:t>
            </a:r>
            <a:r>
              <a:rPr lang="en-US" sz="3100" b="1" dirty="0" err="1">
                <a:solidFill>
                  <a:srgbClr val="0070C0"/>
                </a:solidFill>
              </a:rPr>
              <a:t>可以從人的文化、問題、興趣和已有認識開始</a:t>
            </a:r>
            <a:r>
              <a:rPr lang="en-US" sz="3100" b="1" dirty="0">
                <a:solidFill>
                  <a:srgbClr val="0070C0"/>
                </a:solidFill>
              </a:rPr>
              <a:t>，</a:t>
            </a:r>
          </a:p>
          <a:p>
            <a:pPr>
              <a:buNone/>
            </a:pPr>
            <a:r>
              <a:rPr lang="en-US" sz="3100" b="1" dirty="0" err="1">
                <a:solidFill>
                  <a:srgbClr val="0070C0"/>
                </a:solidFill>
              </a:rPr>
              <a:t>但最後一定要帶到創造主、悔改、耶穌和復活</a:t>
            </a:r>
            <a:r>
              <a:rPr lang="en-US" sz="3100" b="1" dirty="0">
                <a:solidFill>
                  <a:srgbClr val="0070C0"/>
                </a:solidFill>
              </a:rPr>
              <a:t>。</a:t>
            </a:r>
          </a:p>
          <a:p>
            <a:pPr marL="0" indent="0">
              <a:buNone/>
            </a:pPr>
            <a:endParaRPr lang="en-US" altLang="zh-CN" sz="4000" dirty="0">
              <a:solidFill>
                <a:srgbClr val="C0000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771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12345-7D9B-ADA3-FF3F-B437A73C5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526CEDA-C0E0-6CCA-0143-DCE348306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321341-0213-00DD-B2D7-E361A61E0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16796-61A0-1F1A-FD7D-C4EB94DE8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87179"/>
            <a:ext cx="10876613" cy="600569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CN" altLang="en-US" sz="43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三</a:t>
            </a:r>
            <a:r>
              <a:rPr lang="en-US" altLang="zh-CN" sz="43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.</a:t>
            </a:r>
            <a:r>
              <a:rPr lang="zh-CN" altLang="en-US" sz="43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 謀事在人，成事在天</a:t>
            </a:r>
            <a:endParaRPr lang="en-US" altLang="zh-CN" sz="43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514350" indent="-514350">
              <a:buAutoNum type="ea1ChsPeriod"/>
            </a:pPr>
            <a:endParaRPr lang="en-US" sz="1000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r>
              <a:rPr lang="en-US" sz="32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1. </a:t>
            </a:r>
            <a:r>
              <a:rPr lang="zh-CN" altLang="en-US" sz="32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雅典之行的評判 </a:t>
            </a:r>
            <a:r>
              <a:rPr lang="en-US" sz="2000" b="1" dirty="0" err="1"/>
              <a:t>宣教的成功，不只是有多少人立刻相信</a:t>
            </a:r>
            <a:r>
              <a:rPr lang="en-US" sz="2000" b="1" dirty="0"/>
              <a:t>，</a:t>
            </a:r>
            <a:r>
              <a:rPr lang="zh-CN" altLang="en-US" sz="2000" b="1" dirty="0"/>
              <a:t>更重要的是</a:t>
            </a:r>
            <a:r>
              <a:rPr lang="en-US" sz="2000" b="1" dirty="0" err="1"/>
              <a:t>是否忠心地把基督帶進一個文化，清楚地向人發出悔改和信靠復活之主的呼召</a:t>
            </a:r>
            <a:r>
              <a:rPr lang="en-US" sz="2000" b="1" dirty="0"/>
              <a:t>。</a:t>
            </a:r>
            <a:endParaRPr lang="en-US" altLang="zh-CN" sz="32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b="1" dirty="0" err="1">
                <a:solidFill>
                  <a:srgbClr val="0070C0"/>
                </a:solidFill>
              </a:rPr>
              <a:t>認為雅典之行成效有限的理由</a:t>
            </a:r>
            <a:r>
              <a:rPr lang="zh-CN" altLang="en-US" b="1" dirty="0">
                <a:solidFill>
                  <a:srgbClr val="0070C0"/>
                </a:solidFill>
              </a:rPr>
              <a:t>：</a:t>
            </a:r>
            <a:endParaRPr lang="en-US" altLang="zh-CN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zh-TW" sz="24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1. </a:t>
            </a:r>
            <a:r>
              <a:rPr lang="zh-TW" altLang="en-US" sz="24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信主的人數似乎不多；</a:t>
            </a:r>
            <a:endParaRPr lang="en-US" altLang="zh-TW" sz="24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TW" sz="24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2. </a:t>
            </a:r>
            <a:r>
              <a:rPr lang="zh-TW" altLang="en-US" sz="24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沒有明確記載雅典教會的建立；</a:t>
            </a:r>
            <a:endParaRPr lang="en-US" altLang="zh-TW" sz="24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TW" sz="24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3. </a:t>
            </a:r>
            <a:r>
              <a:rPr lang="zh-TW" altLang="en-US" sz="24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保羅也沒有留下寫給雅典教會的書信；</a:t>
            </a:r>
            <a:endParaRPr lang="en-US" altLang="zh-TW" sz="24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TW" sz="24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4. </a:t>
            </a:r>
            <a:r>
              <a:rPr lang="zh-TW" altLang="en-US" sz="24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相比哥林多和以弗所，雅典沒有成為保羅重要的宣教中心。</a:t>
            </a:r>
            <a:endParaRPr lang="en-US" altLang="zh-TW" sz="24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1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b="1" dirty="0" err="1">
                <a:solidFill>
                  <a:srgbClr val="0070C0"/>
                </a:solidFill>
              </a:rPr>
              <a:t>若按照「忠心傳講福音」來衡量，保羅在雅典</a:t>
            </a:r>
            <a:r>
              <a:rPr lang="zh-CN" altLang="en-US" b="1" dirty="0">
                <a:solidFill>
                  <a:srgbClr val="0070C0"/>
                </a:solidFill>
              </a:rPr>
              <a:t>是成功的：</a:t>
            </a:r>
            <a:endParaRPr lang="en-US" b="1" dirty="0">
              <a:solidFill>
                <a:srgbClr val="0070C0"/>
              </a:solidFill>
            </a:endParaRPr>
          </a:p>
          <a:p>
            <a:pPr marL="457200" indent="-457200">
              <a:buAutoNum type="arabicPeriod"/>
            </a:pPr>
            <a:r>
              <a:rPr lang="zh-TW" altLang="en-US" sz="24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他在屬靈上沒有妥協</a:t>
            </a:r>
            <a:endParaRPr lang="en-US" altLang="zh-TW" sz="24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457200" indent="-457200">
              <a:buAutoNum type="arabicPeriod"/>
            </a:pPr>
            <a:r>
              <a:rPr lang="zh-TW" altLang="en-US" sz="24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確實有人信主</a:t>
            </a:r>
            <a:endParaRPr lang="en-US" altLang="zh-TW" sz="24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457200" indent="-457200">
              <a:buAutoNum type="arabicPeriod"/>
            </a:pPr>
            <a:r>
              <a:rPr lang="zh-TW" altLang="en-US" sz="24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保羅完成了見證的使命 </a:t>
            </a:r>
            <a:endParaRPr lang="en-US" altLang="zh-TW" sz="24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457200" indent="-457200">
              <a:buAutoNum type="arabicPeriod"/>
            </a:pPr>
            <a:r>
              <a:rPr lang="zh-TW" altLang="en-US" sz="24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雅典的信息具有長遠影響</a:t>
            </a:r>
            <a:r>
              <a:rPr lang="en-US" altLang="zh-CN" sz="24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endParaRPr lang="en-US" altLang="zh-CN" sz="2400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4000" dirty="0">
              <a:solidFill>
                <a:srgbClr val="C0000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114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7EC63-C58F-DB9A-0950-A7ECC4103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9F26448-AE56-3260-33EA-1FBF3E9B5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153B610-6A60-377E-87F9-ED22A864D5B0}"/>
              </a:ext>
            </a:extLst>
          </p:cNvPr>
          <p:cNvSpPr txBox="1"/>
          <p:nvPr/>
        </p:nvSpPr>
        <p:spPr>
          <a:xfrm>
            <a:off x="1551482" y="1661291"/>
            <a:ext cx="9457805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Microsoft JhengHei"/>
                <a:ea typeface="Microsoft JhengHei"/>
                <a:cs typeface="Microsoft JhengHei"/>
              </a:defRPr>
            </a:pPr>
            <a:r>
              <a:rPr kumimoji="0" lang="zh-TW" altLang="en-US" sz="5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3000509000000000000" pitchFamily="65" charset="-120"/>
                <a:ea typeface="Microsoft JhengHei" panose="03000509000000000000" pitchFamily="65" charset="-120"/>
                <a:cs typeface="Microsoft JhengHei" panose="020B0604020202020204" pitchFamily="34" charset="0"/>
                <a:sym typeface="Arial"/>
              </a:rPr>
              <a:t>引言</a:t>
            </a:r>
            <a:r>
              <a:rPr kumimoji="0" lang="en-US" altLang="zh-TW" sz="5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3000509000000000000" pitchFamily="65" charset="-120"/>
                <a:ea typeface="Microsoft JhengHei" panose="03000509000000000000" pitchFamily="65" charset="-120"/>
                <a:cs typeface="Microsoft JhengHei" panose="020B0604020202020204" pitchFamily="34" charset="0"/>
                <a:sym typeface="Arial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Microsoft JhengHei"/>
                <a:ea typeface="Microsoft JhengHei"/>
                <a:cs typeface="Microsoft JhengHei"/>
              </a:defRPr>
            </a:pPr>
            <a:r>
              <a:rPr lang="zh-CN" altLang="en-US" sz="5600" b="1" dirty="0">
                <a:solidFill>
                  <a:srgbClr val="0070C0"/>
                </a:solidFill>
                <a:latin typeface="Microsoft JhengHei" panose="03000509000000000000" pitchFamily="65" charset="-120"/>
                <a:ea typeface="Microsoft JhengHei" panose="03000509000000000000" pitchFamily="65" charset="-120"/>
                <a:cs typeface="Microsoft JhengHei" panose="020B0604020202020204" pitchFamily="34" charset="0"/>
                <a:sym typeface="Arial"/>
              </a:rPr>
              <a:t>短宣和長宣</a:t>
            </a:r>
            <a:endParaRPr kumimoji="0" lang="en-US" altLang="zh-TW" sz="5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icrosoft JhengHei" panose="03000509000000000000" pitchFamily="65" charset="-120"/>
              <a:ea typeface="Microsoft JhengHei" panose="03000509000000000000" pitchFamily="65" charset="-120"/>
              <a:cs typeface="Microsoft JhengHei" panose="020B0604020202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Microsoft JhengHei"/>
                <a:ea typeface="Microsoft JhengHei"/>
                <a:cs typeface="Microsoft JhengHei"/>
              </a:defRPr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3000509000000000000" pitchFamily="65" charset="-120"/>
              <a:ea typeface="Microsoft JhengHei" panose="03000509000000000000" pitchFamily="65" charset="-120"/>
              <a:cs typeface="Microsoft JhengHei" panose="020B0604020202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Microsoft JhengHei"/>
                <a:ea typeface="Microsoft JhengHei"/>
                <a:cs typeface="Microsoft JhengHei"/>
              </a:defRPr>
            </a:pPr>
            <a:r>
              <a:rPr kumimoji="0" lang="en-US" altLang="zh-TW" sz="5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3000509000000000000" pitchFamily="65" charset="-120"/>
                <a:ea typeface="Microsoft JhengHei" panose="03000509000000000000" pitchFamily="65" charset="-120"/>
                <a:cs typeface="Microsoft JhengHei"/>
              </a:rPr>
              <a:t>		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uLnTx/>
              <a:uFillTx/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51687595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8B397-553A-8A43-4352-C9FB05EDA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CDFE2DF-FA80-E5E5-0EFF-851581FBC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48F189-EF6B-B4A0-AAC8-679F797A2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F0525-208D-219A-29FC-A0D7DC178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9665"/>
            <a:ext cx="10515600" cy="59832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三</a:t>
            </a:r>
            <a:r>
              <a:rPr lang="en-US" altLang="zh-CN" sz="40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.</a:t>
            </a:r>
            <a:r>
              <a:rPr lang="zh-CN" altLang="en-US" sz="40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 謀事在人，成事在天</a:t>
            </a:r>
            <a:endParaRPr lang="en-US" altLang="zh-CN" sz="40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514350" indent="-514350">
              <a:buAutoNum type="ea1ChsPeriod"/>
            </a:pPr>
            <a:endParaRPr lang="en-US" sz="1000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r>
              <a:rPr lang="en-US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1. </a:t>
            </a:r>
            <a:r>
              <a:rPr lang="zh-CN" altLang="en-US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雅典之行的評判</a:t>
            </a:r>
            <a:endParaRPr lang="en-US" altLang="zh-CN" sz="36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1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2. </a:t>
            </a:r>
            <a:r>
              <a:rPr lang="zh-CN" altLang="en-US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聖靈工作的奧秘（</a:t>
            </a:r>
            <a:r>
              <a:rPr lang="zh-CN" altLang="en-US" sz="36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不是人的作爲</a:t>
            </a:r>
            <a:r>
              <a:rPr lang="zh-CN" altLang="en-US" sz="36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）</a:t>
            </a:r>
            <a:endParaRPr lang="en-US" altLang="zh-CN" sz="36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1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Microsoft JhengHei"/>
                <a:ea typeface="Microsoft JhengHei"/>
                <a:cs typeface="Microsoft JhengHei"/>
              </a:rPr>
              <a:t>Robert Morrison（馬禮遜，1782–1834 </a:t>
            </a:r>
            <a:r>
              <a:rPr lang="en-US" dirty="0" err="1">
                <a:latin typeface="Microsoft JhengHei"/>
                <a:ea typeface="Microsoft JhengHei"/>
                <a:cs typeface="Microsoft JhengHei"/>
              </a:rPr>
              <a:t>第一位來華的新教宣</a:t>
            </a:r>
            <a:endParaRPr lang="en-US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r>
              <a:rPr lang="en-US" dirty="0" err="1">
                <a:latin typeface="Microsoft JhengHei"/>
                <a:ea typeface="Microsoft JhengHei"/>
                <a:cs typeface="Microsoft JhengHei"/>
              </a:rPr>
              <a:t>教士</a:t>
            </a:r>
            <a:r>
              <a:rPr lang="zh-CN" altLang="en-US" dirty="0">
                <a:latin typeface="Microsoft JhengHei"/>
                <a:ea typeface="Microsoft JhengHei"/>
                <a:cs typeface="Microsoft JhengHei"/>
              </a:rPr>
              <a:t>；</a:t>
            </a:r>
            <a:r>
              <a:rPr lang="en-US" dirty="0" err="1">
                <a:latin typeface="Microsoft JhengHei"/>
                <a:ea typeface="Microsoft JhengHei"/>
                <a:cs typeface="Microsoft JhengHei"/>
              </a:rPr>
              <a:t>奠定中國新教宣教基礎</a:t>
            </a:r>
            <a:r>
              <a:rPr lang="zh-CN" altLang="en-US" dirty="0">
                <a:latin typeface="Microsoft JhengHei"/>
                <a:ea typeface="Microsoft JhengHei"/>
                <a:cs typeface="Microsoft JhengHei"/>
              </a:rPr>
              <a:t>。）</a:t>
            </a:r>
            <a:r>
              <a:rPr lang="en-US" b="1" dirty="0">
                <a:latin typeface="Microsoft JhengHei"/>
                <a:ea typeface="Microsoft JhengHei"/>
                <a:cs typeface="Microsoft JhengHei"/>
              </a:rPr>
              <a:t>1807年9月</a:t>
            </a:r>
            <a:r>
              <a:rPr lang="en-US" dirty="0">
                <a:latin typeface="Microsoft JhengHei"/>
                <a:ea typeface="Microsoft JhengHei"/>
                <a:cs typeface="Microsoft JhengHei"/>
              </a:rPr>
              <a:t> </a:t>
            </a:r>
            <a:r>
              <a:rPr lang="en-US" dirty="0" err="1">
                <a:latin typeface="Microsoft JhengHei"/>
                <a:ea typeface="Microsoft JhengHei"/>
                <a:cs typeface="Microsoft JhengHei"/>
              </a:rPr>
              <a:t>抵達中國（廣州</a:t>
            </a:r>
            <a:r>
              <a:rPr lang="en-US" dirty="0">
                <a:latin typeface="Microsoft JhengHei"/>
                <a:ea typeface="Microsoft JhengHei"/>
                <a:cs typeface="Microsoft JhengHei"/>
              </a:rPr>
              <a:t>）</a:t>
            </a:r>
            <a:r>
              <a:rPr lang="zh-CN" altLang="en-US" dirty="0">
                <a:latin typeface="Microsoft JhengHei"/>
                <a:ea typeface="Microsoft JhengHei"/>
                <a:cs typeface="Microsoft JhengHei"/>
              </a:rPr>
              <a:t> ；</a:t>
            </a:r>
            <a:endParaRPr lang="en-US" altLang="zh-CN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r>
              <a:rPr lang="en-US" dirty="0" err="1">
                <a:latin typeface="Microsoft JhengHei"/>
                <a:ea typeface="Microsoft JhengHei"/>
                <a:cs typeface="Microsoft JhengHei"/>
              </a:rPr>
              <a:t>帶領的第一位中國人受洗信主是</a:t>
            </a:r>
            <a:r>
              <a:rPr lang="en-US" dirty="0">
                <a:latin typeface="Microsoft JhengHei"/>
                <a:ea typeface="Microsoft JhengHei"/>
                <a:cs typeface="Microsoft JhengHei"/>
              </a:rPr>
              <a:t> </a:t>
            </a:r>
            <a:r>
              <a:rPr lang="en-US" b="1" dirty="0">
                <a:latin typeface="Microsoft JhengHei"/>
                <a:ea typeface="Microsoft JhengHei"/>
                <a:cs typeface="Microsoft JhengHei"/>
              </a:rPr>
              <a:t>Cai </a:t>
            </a:r>
            <a:r>
              <a:rPr lang="en-US" b="1" dirty="0" err="1">
                <a:latin typeface="Microsoft JhengHei"/>
                <a:ea typeface="Microsoft JhengHei"/>
                <a:cs typeface="Microsoft JhengHei"/>
              </a:rPr>
              <a:t>Gao（蔡高，又譯蔡阿高</a:t>
            </a:r>
            <a:r>
              <a:rPr lang="en-US" b="1" dirty="0">
                <a:latin typeface="Microsoft JhengHei"/>
                <a:ea typeface="Microsoft JhengHei"/>
                <a:cs typeface="Microsoft JhengHei"/>
              </a:rPr>
              <a:t>）</a:t>
            </a:r>
            <a:r>
              <a:rPr lang="en-US" dirty="0">
                <a:latin typeface="Microsoft JhengHei"/>
                <a:ea typeface="Microsoft JhengHei"/>
                <a:cs typeface="Microsoft JhengHei"/>
              </a:rPr>
              <a:t>，</a:t>
            </a:r>
          </a:p>
          <a:p>
            <a:pPr marL="0" indent="0">
              <a:buNone/>
            </a:pPr>
            <a:r>
              <a:rPr lang="en-US" dirty="0" err="1">
                <a:latin typeface="Microsoft JhengHei"/>
                <a:ea typeface="Microsoft JhengHei"/>
                <a:cs typeface="Microsoft JhengHei"/>
              </a:rPr>
              <a:t>時間是</a:t>
            </a:r>
            <a:r>
              <a:rPr lang="en-US" dirty="0">
                <a:latin typeface="Microsoft JhengHei"/>
                <a:ea typeface="Microsoft JhengHei"/>
                <a:cs typeface="Microsoft JhengHei"/>
              </a:rPr>
              <a:t> </a:t>
            </a:r>
            <a:r>
              <a:rPr lang="en-US" b="1" dirty="0">
                <a:latin typeface="Microsoft JhengHei"/>
                <a:ea typeface="Microsoft JhengHei"/>
                <a:cs typeface="Microsoft JhengHei"/>
              </a:rPr>
              <a:t>1814年7月16日</a:t>
            </a:r>
            <a:r>
              <a:rPr lang="en-US" dirty="0">
                <a:latin typeface="Microsoft JhengHei"/>
                <a:ea typeface="Microsoft JhengHei"/>
                <a:cs typeface="Microsoft JhengHei"/>
              </a:rPr>
              <a:t>。</a:t>
            </a:r>
            <a:r>
              <a:rPr lang="en-US" b="1" dirty="0">
                <a:latin typeface="Microsoft JhengHei"/>
                <a:ea typeface="Microsoft JhengHei"/>
                <a:cs typeface="Microsoft JhengHei"/>
              </a:rPr>
              <a:t> </a:t>
            </a:r>
            <a:r>
              <a:rPr lang="zh-CN" altLang="en-US" b="1" dirty="0">
                <a:latin typeface="Microsoft JhengHei"/>
                <a:ea typeface="Microsoft JhengHei"/>
                <a:cs typeface="Microsoft JhengHei"/>
              </a:rPr>
              <a:t>（</a:t>
            </a:r>
            <a:r>
              <a:rPr lang="zh-CN" altLang="en-US" b="1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</a:rPr>
              <a:t>近</a:t>
            </a:r>
            <a:r>
              <a:rPr lang="en-US" altLang="zh-CN" b="1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</a:rPr>
              <a:t>7</a:t>
            </a:r>
            <a:r>
              <a:rPr lang="zh-CN" altLang="en-US" b="1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</a:rPr>
              <a:t>年的時間</a:t>
            </a:r>
            <a:r>
              <a:rPr lang="zh-CN" altLang="en-US" b="1" dirty="0">
                <a:latin typeface="Microsoft JhengHei"/>
                <a:ea typeface="Microsoft JhengHei"/>
                <a:cs typeface="Microsoft JhengHei"/>
              </a:rPr>
              <a:t>）</a:t>
            </a:r>
            <a:endParaRPr lang="en-US" b="1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endParaRPr lang="en-US" altLang="zh-CN" sz="4000" dirty="0">
              <a:solidFill>
                <a:srgbClr val="C0000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771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A80FF-D150-B6AC-14E5-26CF1F66D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2E30776-DC3A-913A-01D8-61A37F99E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6FE116-24DE-C591-2E6F-14790658A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8DE27-74C2-1B88-0480-B3A035203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1974"/>
            <a:ext cx="10515600" cy="56909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5100" b="1" dirty="0" err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</a:rPr>
              <a:t>馬禮遜</a:t>
            </a:r>
            <a:r>
              <a:rPr lang="en-US" sz="5100" b="1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</a:rPr>
              <a:t>——</a:t>
            </a:r>
            <a:r>
              <a:rPr lang="en-US" sz="5100" b="1" dirty="0" err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</a:rPr>
              <a:t>中國新教宣教的開拓者</a:t>
            </a:r>
            <a:endParaRPr lang="en-US" sz="5100" b="1" dirty="0">
              <a:solidFill>
                <a:srgbClr val="0070C0"/>
              </a:solidFill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endParaRPr lang="en-US" sz="1400" b="1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r>
              <a:rPr lang="en-US" sz="4000" dirty="0">
                <a:latin typeface="Microsoft JhengHei"/>
                <a:ea typeface="Microsoft JhengHei"/>
                <a:cs typeface="Microsoft JhengHei"/>
              </a:rPr>
              <a:t>1807年抵達廣州(</a:t>
            </a:r>
            <a:r>
              <a:rPr lang="zh-CN" altLang="en-US" sz="4000" dirty="0"/>
              <a:t>從西雅圖出發</a:t>
            </a:r>
            <a:r>
              <a:rPr lang="en-US" altLang="zh-CN" sz="4000" dirty="0"/>
              <a:t>)</a:t>
            </a:r>
            <a:r>
              <a:rPr lang="en-US" sz="4000" dirty="0">
                <a:latin typeface="Microsoft JhengHei"/>
                <a:ea typeface="Microsoft JhengHei"/>
                <a:cs typeface="Microsoft JhengHei"/>
              </a:rPr>
              <a:t>，是</a:t>
            </a:r>
            <a:r>
              <a:rPr lang="en-US" sz="4000" b="1" dirty="0">
                <a:latin typeface="Microsoft JhengHei"/>
                <a:ea typeface="Microsoft JhengHei"/>
                <a:cs typeface="Microsoft JhengHei"/>
              </a:rPr>
              <a:t>第一位來華的新教宣教士</a:t>
            </a:r>
            <a:r>
              <a:rPr lang="en-US" sz="4000" dirty="0">
                <a:latin typeface="Microsoft JhengHei"/>
                <a:ea typeface="Microsoft JhengHei"/>
                <a:cs typeface="Microsoft JhengHei"/>
              </a:rPr>
              <a:t>。</a:t>
            </a:r>
          </a:p>
          <a:p>
            <a:r>
              <a:rPr lang="en-US" sz="4000" dirty="0" err="1">
                <a:latin typeface="Microsoft JhengHei"/>
                <a:ea typeface="Microsoft JhengHei"/>
                <a:cs typeface="Microsoft JhengHei"/>
              </a:rPr>
              <a:t>他當時面臨極大的困難：清朝禁止外國人自由傳教</a:t>
            </a:r>
            <a:r>
              <a:rPr lang="zh-CN" altLang="en-US" sz="4000" dirty="0">
                <a:latin typeface="Microsoft JhengHei"/>
                <a:ea typeface="Microsoft JhengHei"/>
                <a:cs typeface="Microsoft JhengHei"/>
              </a:rPr>
              <a:t>；</a:t>
            </a:r>
            <a:r>
              <a:rPr lang="en-US" sz="4000" dirty="0" err="1">
                <a:latin typeface="Microsoft JhengHei"/>
                <a:ea typeface="Microsoft JhengHei"/>
                <a:cs typeface="Microsoft JhengHei"/>
              </a:rPr>
              <a:t>學習中文</a:t>
            </a:r>
            <a:endParaRPr lang="en-US" sz="4000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r>
              <a:rPr lang="en-US" sz="4000" dirty="0"/>
              <a:t>   </a:t>
            </a:r>
            <a:r>
              <a:rPr lang="en-US" sz="4000" dirty="0" err="1">
                <a:latin typeface="Microsoft JhengHei"/>
                <a:ea typeface="Microsoft JhengHei"/>
                <a:cs typeface="Microsoft JhengHei"/>
              </a:rPr>
              <a:t>極其困難</a:t>
            </a:r>
            <a:r>
              <a:rPr lang="zh-CN" altLang="en-US" sz="4000" dirty="0">
                <a:latin typeface="Microsoft JhengHei"/>
                <a:ea typeface="Microsoft JhengHei"/>
                <a:cs typeface="Microsoft JhengHei"/>
              </a:rPr>
              <a:t>；</a:t>
            </a:r>
            <a:r>
              <a:rPr lang="en-US" sz="4000" dirty="0" err="1">
                <a:latin typeface="Microsoft JhengHei"/>
                <a:ea typeface="Microsoft JhengHei"/>
                <a:cs typeface="Microsoft JhengHei"/>
              </a:rPr>
              <a:t>幾乎沒有信徒</a:t>
            </a:r>
            <a:r>
              <a:rPr lang="zh-CN" altLang="en-US" sz="4000" dirty="0">
                <a:latin typeface="Microsoft JhengHei"/>
                <a:ea typeface="Microsoft JhengHei"/>
                <a:cs typeface="Microsoft JhengHei"/>
              </a:rPr>
              <a:t>；</a:t>
            </a:r>
            <a:r>
              <a:rPr lang="en-US" sz="4000" dirty="0" err="1">
                <a:latin typeface="Microsoft JhengHei"/>
                <a:ea typeface="Microsoft JhengHei"/>
                <a:cs typeface="Microsoft JhengHei"/>
              </a:rPr>
              <a:t>長期孤單事奉</a:t>
            </a:r>
            <a:r>
              <a:rPr lang="en-US" sz="4000" dirty="0">
                <a:latin typeface="Microsoft JhengHei"/>
                <a:ea typeface="Microsoft JhengHei"/>
                <a:cs typeface="Microsoft JhengHei"/>
              </a:rPr>
              <a:t>。 </a:t>
            </a:r>
          </a:p>
          <a:p>
            <a:r>
              <a:rPr lang="en-US" sz="4000" dirty="0" err="1">
                <a:latin typeface="Microsoft JhengHei"/>
                <a:ea typeface="Microsoft JhengHei"/>
                <a:cs typeface="Microsoft JhengHei"/>
              </a:rPr>
              <a:t>但他完成了許多奠基性的工作</a:t>
            </a:r>
            <a:r>
              <a:rPr lang="en-US" sz="4000" dirty="0">
                <a:latin typeface="Microsoft JhengHei"/>
                <a:ea typeface="Microsoft JhengHei"/>
                <a:cs typeface="Microsoft JhengHei"/>
              </a:rPr>
              <a:t>：</a:t>
            </a:r>
          </a:p>
          <a:p>
            <a:r>
              <a:rPr lang="en-US" sz="4000" dirty="0">
                <a:latin typeface="Microsoft JhengHei"/>
                <a:ea typeface="Microsoft JhengHei"/>
                <a:cs typeface="Microsoft JhengHei"/>
              </a:rPr>
              <a:t>第一部完整中文新約（1813）</a:t>
            </a:r>
            <a:r>
              <a:rPr lang="zh-CN" altLang="en-US" sz="4000" dirty="0">
                <a:latin typeface="Microsoft JhengHei"/>
                <a:ea typeface="Microsoft JhengHei"/>
                <a:cs typeface="Microsoft JhengHei"/>
              </a:rPr>
              <a:t>的翻譯</a:t>
            </a:r>
            <a:r>
              <a:rPr lang="en-US" sz="4000" dirty="0">
                <a:latin typeface="Microsoft JhengHei"/>
                <a:ea typeface="Microsoft JhengHei"/>
                <a:cs typeface="Microsoft JhengHei"/>
              </a:rPr>
              <a:t> </a:t>
            </a:r>
          </a:p>
          <a:p>
            <a:r>
              <a:rPr lang="en-US" sz="4000" dirty="0">
                <a:latin typeface="Microsoft JhengHei"/>
                <a:ea typeface="Microsoft JhengHei"/>
                <a:cs typeface="Microsoft JhengHei"/>
              </a:rPr>
              <a:t>第一部完整中文聖經（1823，與William </a:t>
            </a:r>
            <a:r>
              <a:rPr lang="en-US" sz="4000" dirty="0" err="1">
                <a:latin typeface="Microsoft JhengHei"/>
                <a:ea typeface="Microsoft JhengHei"/>
                <a:cs typeface="Microsoft JhengHei"/>
              </a:rPr>
              <a:t>Milne合作</a:t>
            </a:r>
            <a:r>
              <a:rPr lang="en-US" sz="4000" dirty="0">
                <a:latin typeface="Microsoft JhengHei"/>
                <a:ea typeface="Microsoft JhengHei"/>
                <a:cs typeface="Microsoft JhengHei"/>
              </a:rPr>
              <a:t>） </a:t>
            </a:r>
            <a:r>
              <a:rPr lang="zh-CN" altLang="en-US" sz="4000" dirty="0">
                <a:latin typeface="Microsoft JhengHei"/>
                <a:ea typeface="Microsoft JhengHei"/>
                <a:cs typeface="Microsoft JhengHei"/>
              </a:rPr>
              <a:t>的翻譯</a:t>
            </a:r>
            <a:endParaRPr lang="en-US" sz="4000" dirty="0">
              <a:latin typeface="Microsoft JhengHei"/>
              <a:ea typeface="Microsoft JhengHei"/>
              <a:cs typeface="Microsoft JhengHei"/>
            </a:endParaRPr>
          </a:p>
          <a:p>
            <a:r>
              <a:rPr lang="en-US" sz="4000" dirty="0" err="1">
                <a:latin typeface="Microsoft JhengHei"/>
                <a:ea typeface="Microsoft JhengHei"/>
                <a:cs typeface="Microsoft JhengHei"/>
              </a:rPr>
              <a:t>第一部《華英字典</a:t>
            </a:r>
            <a:r>
              <a:rPr lang="en-US" sz="4000" dirty="0">
                <a:latin typeface="Microsoft JhengHei"/>
                <a:ea typeface="Microsoft JhengHei"/>
                <a:cs typeface="Microsoft JhengHei"/>
              </a:rPr>
              <a:t>》 </a:t>
            </a:r>
            <a:r>
              <a:rPr lang="zh-CN" altLang="en-US" sz="4000" dirty="0">
                <a:latin typeface="Microsoft JhengHei"/>
                <a:ea typeface="Microsoft JhengHei"/>
                <a:cs typeface="Microsoft JhengHei"/>
              </a:rPr>
              <a:t>；</a:t>
            </a:r>
            <a:r>
              <a:rPr lang="en-US" sz="4000" dirty="0" err="1">
                <a:latin typeface="Microsoft JhengHei"/>
                <a:ea typeface="Microsoft JhengHei"/>
                <a:cs typeface="Microsoft JhengHei"/>
              </a:rPr>
              <a:t>建立印刷事工</a:t>
            </a:r>
            <a:r>
              <a:rPr lang="zh-CN" altLang="en-US" sz="4000" dirty="0">
                <a:latin typeface="Microsoft JhengHei"/>
                <a:ea typeface="Microsoft JhengHei"/>
                <a:cs typeface="Microsoft JhengHei"/>
              </a:rPr>
              <a:t>；</a:t>
            </a:r>
            <a:r>
              <a:rPr lang="en-US" sz="4000" dirty="0" err="1">
                <a:latin typeface="Microsoft JhengHei"/>
                <a:ea typeface="Microsoft JhengHei"/>
                <a:cs typeface="Microsoft JhengHei"/>
              </a:rPr>
              <a:t>培養中國信徒和傳道人</a:t>
            </a:r>
            <a:r>
              <a:rPr lang="en-US" sz="4000" dirty="0">
                <a:latin typeface="Microsoft JhengHei"/>
                <a:ea typeface="Microsoft JhengHei"/>
                <a:cs typeface="Microsoft JhengHei"/>
              </a:rPr>
              <a:t> </a:t>
            </a:r>
          </a:p>
          <a:p>
            <a:pPr marL="0" indent="0">
              <a:buNone/>
            </a:pPr>
            <a:r>
              <a:rPr lang="en-US" sz="4000" b="1" dirty="0" err="1">
                <a:latin typeface="Microsoft JhengHei"/>
                <a:ea typeface="Microsoft JhengHei"/>
                <a:cs typeface="Microsoft JhengHei"/>
              </a:rPr>
              <a:t>果效</a:t>
            </a:r>
            <a:endParaRPr lang="en-US" sz="4000" b="1" dirty="0">
              <a:latin typeface="Microsoft JhengHei"/>
              <a:ea typeface="Microsoft JhengHei"/>
              <a:cs typeface="Microsoft JhengHei"/>
            </a:endParaRPr>
          </a:p>
          <a:p>
            <a:r>
              <a:rPr lang="en-US" sz="4000" dirty="0">
                <a:latin typeface="Microsoft JhengHei"/>
                <a:ea typeface="Microsoft JhengHei"/>
                <a:cs typeface="Microsoft JhengHei"/>
              </a:rPr>
              <a:t>雖然他在中國27年，只親自帶領約</a:t>
            </a:r>
            <a:r>
              <a:rPr lang="en-US" sz="4000" b="1" dirty="0">
                <a:latin typeface="Microsoft JhengHei"/>
                <a:ea typeface="Microsoft JhengHei"/>
                <a:cs typeface="Microsoft JhengHei"/>
              </a:rPr>
              <a:t>10位左右</a:t>
            </a:r>
            <a:r>
              <a:rPr lang="en-US" sz="4000" dirty="0">
                <a:latin typeface="Microsoft JhengHei"/>
                <a:ea typeface="Microsoft JhengHei"/>
                <a:cs typeface="Microsoft JhengHei"/>
              </a:rPr>
              <a:t>受洗信主，但他翻譯</a:t>
            </a:r>
          </a:p>
          <a:p>
            <a:pPr marL="0" indent="0">
              <a:buNone/>
            </a:pPr>
            <a:r>
              <a:rPr lang="en-US" sz="4000" dirty="0">
                <a:latin typeface="Microsoft JhengHei"/>
                <a:ea typeface="Microsoft JhengHei"/>
                <a:cs typeface="Microsoft JhengHei"/>
              </a:rPr>
              <a:t>   </a:t>
            </a:r>
            <a:r>
              <a:rPr lang="en-US" sz="4000" dirty="0" err="1">
                <a:latin typeface="Microsoft JhengHei"/>
                <a:ea typeface="Microsoft JhengHei"/>
                <a:cs typeface="Microsoft JhengHei"/>
              </a:rPr>
              <a:t>的聖經和文字工作，成為後來所有宣教工作的基礎</a:t>
            </a:r>
            <a:r>
              <a:rPr lang="en-US" sz="4000" dirty="0">
                <a:latin typeface="Microsoft JhengHei"/>
                <a:ea typeface="Microsoft JhengHei"/>
                <a:cs typeface="Microsoft JhengHei"/>
              </a:rPr>
              <a:t>。</a:t>
            </a:r>
          </a:p>
          <a:p>
            <a:pPr marL="0" indent="0">
              <a:buNone/>
            </a:pPr>
            <a:endParaRPr lang="en-US" altLang="zh-CN" sz="4000" dirty="0">
              <a:solidFill>
                <a:srgbClr val="C0000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680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D94B0-70C0-9F14-9293-97AF27C61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C18481E-2F86-EF14-9244-A051ECD5C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716571-731D-B1A3-636A-B1548796F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56239-1D9B-A61C-8E56-895D768A7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538" y="509665"/>
            <a:ext cx="11032760" cy="5983209"/>
          </a:xfrm>
        </p:spPr>
        <p:txBody>
          <a:bodyPr>
            <a:normAutofit fontScale="82000" lnSpcReduction="20000"/>
          </a:bodyPr>
          <a:lstStyle/>
          <a:p>
            <a:pPr marL="0" indent="0">
              <a:buNone/>
            </a:pPr>
            <a:r>
              <a:rPr lang="zh-CN" altLang="en-US" sz="49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三</a:t>
            </a:r>
            <a:r>
              <a:rPr lang="en-US" altLang="zh-CN" sz="49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.</a:t>
            </a:r>
            <a:r>
              <a:rPr lang="zh-CN" altLang="en-US" sz="49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 謀事在人，成事在天</a:t>
            </a:r>
            <a:endParaRPr lang="en-US" altLang="zh-CN" sz="49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sz="1000" b="1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r>
              <a:rPr lang="en-US" b="1" dirty="0" err="1">
                <a:latin typeface="Microsoft JhengHei"/>
                <a:ea typeface="Microsoft JhengHei"/>
                <a:cs typeface="Microsoft JhengHei"/>
              </a:rPr>
              <a:t>第一位受洗者</a:t>
            </a:r>
            <a:r>
              <a:rPr lang="en-US" b="1" dirty="0">
                <a:latin typeface="Microsoft JhengHei"/>
                <a:ea typeface="Microsoft JhengHei"/>
                <a:cs typeface="Microsoft JhengHei"/>
              </a:rPr>
              <a:t>——</a:t>
            </a:r>
            <a:r>
              <a:rPr lang="en-US" b="1" dirty="0" err="1">
                <a:latin typeface="Microsoft JhengHei"/>
                <a:ea typeface="Microsoft JhengHei"/>
                <a:cs typeface="Microsoft JhengHei"/>
              </a:rPr>
              <a:t>蔡高</a:t>
            </a:r>
            <a:endParaRPr lang="en-US" b="1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r>
              <a:rPr lang="en-US" dirty="0">
                <a:latin typeface="Microsoft JhengHei"/>
                <a:ea typeface="Microsoft JhengHei"/>
                <a:cs typeface="Microsoft JhengHei"/>
              </a:rPr>
              <a:t>1814年7月16日，馬禮遜為蔡高施洗時，曾作了一段非常感人的禱告，大意是：</a:t>
            </a:r>
          </a:p>
          <a:p>
            <a:pPr marL="0" indent="0">
              <a:buNone/>
            </a:pPr>
            <a:r>
              <a:rPr lang="en-US" dirty="0" err="1">
                <a:latin typeface="Microsoft JhengHei"/>
                <a:ea typeface="Microsoft JhengHei"/>
                <a:cs typeface="Microsoft JhengHei"/>
              </a:rPr>
              <a:t>願這位首先歸向基督的中國信徒，不是最後一位；願有千千萬萬中國人因福音得救</a:t>
            </a:r>
            <a:r>
              <a:rPr lang="en-US" dirty="0">
                <a:latin typeface="Microsoft JhengHei"/>
                <a:ea typeface="Microsoft JhengHei"/>
                <a:cs typeface="Microsoft JhengHei"/>
              </a:rPr>
              <a:t>。</a:t>
            </a:r>
          </a:p>
          <a:p>
            <a:pPr marL="0" indent="0">
              <a:buNone/>
            </a:pPr>
            <a:r>
              <a:rPr lang="en-US" dirty="0" err="1">
                <a:latin typeface="Microsoft JhengHei"/>
                <a:ea typeface="Microsoft JhengHei"/>
                <a:cs typeface="Microsoft JhengHei"/>
              </a:rPr>
              <a:t>後來的歷史證明，神大大垂聽了這個禱告。今天中國已有數以千萬計的基督徒，正是</a:t>
            </a:r>
            <a:endParaRPr lang="en-US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r>
              <a:rPr lang="en-US" dirty="0" err="1">
                <a:latin typeface="Microsoft JhengHei"/>
                <a:ea typeface="Microsoft JhengHei"/>
                <a:cs typeface="Microsoft JhengHei"/>
              </a:rPr>
              <a:t>神恩典工作的見證。在華人教會中，很多牧者和宣教士會說：</a:t>
            </a:r>
            <a:r>
              <a:rPr lang="en-US" b="1" dirty="0" err="1">
                <a:latin typeface="Microsoft JhengHei"/>
                <a:ea typeface="Microsoft JhengHei"/>
                <a:cs typeface="Microsoft JhengHei"/>
              </a:rPr>
              <a:t>中國約有</a:t>
            </a:r>
            <a:r>
              <a:rPr lang="en-US" b="1" dirty="0">
                <a:latin typeface="Microsoft JhengHei"/>
                <a:ea typeface="Microsoft JhengHei"/>
                <a:cs typeface="Microsoft JhengHei"/>
              </a:rPr>
              <a:t> 8,000 </a:t>
            </a:r>
            <a:r>
              <a:rPr lang="en-US" b="1" dirty="0" err="1">
                <a:latin typeface="Microsoft JhengHei"/>
                <a:ea typeface="Microsoft JhengHei"/>
                <a:cs typeface="Microsoft JhengHei"/>
              </a:rPr>
              <a:t>萬到</a:t>
            </a:r>
            <a:r>
              <a:rPr lang="en-US" b="1" dirty="0">
                <a:latin typeface="Microsoft JhengHei"/>
                <a:ea typeface="Microsoft JhengHei"/>
                <a:cs typeface="Microsoft JhengHei"/>
              </a:rPr>
              <a:t> 1</a:t>
            </a:r>
          </a:p>
          <a:p>
            <a:pPr marL="0" indent="0">
              <a:buNone/>
            </a:pPr>
            <a:r>
              <a:rPr lang="en-US" b="1" dirty="0" err="1">
                <a:latin typeface="Microsoft JhengHei"/>
                <a:ea typeface="Microsoft JhengHei"/>
                <a:cs typeface="Microsoft JhengHei"/>
              </a:rPr>
              <a:t>億基督徒</a:t>
            </a:r>
            <a:r>
              <a:rPr lang="zh-CN" altLang="en-US" b="1" dirty="0">
                <a:latin typeface="Microsoft JhengHei"/>
                <a:ea typeface="Microsoft JhengHei"/>
                <a:cs typeface="Microsoft JhengHei"/>
              </a:rPr>
              <a:t>。</a:t>
            </a:r>
            <a:endParaRPr lang="en-US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endParaRPr lang="en-US" sz="1200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r>
              <a:rPr lang="en-US" b="1" dirty="0" err="1">
                <a:latin typeface="Microsoft JhengHei"/>
                <a:ea typeface="Microsoft JhengHei"/>
                <a:cs typeface="Microsoft JhengHei"/>
              </a:rPr>
              <a:t>這件事帶給今天教會的提醒</a:t>
            </a:r>
            <a:endParaRPr lang="en-US" b="1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r>
              <a:rPr lang="en-US" dirty="0" err="1">
                <a:latin typeface="Microsoft JhengHei"/>
                <a:ea typeface="Microsoft JhengHei"/>
                <a:cs typeface="Microsoft JhengHei"/>
              </a:rPr>
              <a:t>馬禮遜七年才看見第一位信主的人，從人的眼光看，似乎果效很小；但他並沒有灰</a:t>
            </a:r>
            <a:endParaRPr lang="en-US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r>
              <a:rPr lang="en-US" dirty="0" err="1">
                <a:latin typeface="Microsoft JhengHei"/>
                <a:ea typeface="Microsoft JhengHei"/>
                <a:cs typeface="Microsoft JhengHei"/>
              </a:rPr>
              <a:t>心。他忠心翻譯聖經、培養同工、建立文字事工，這些「撒種」的工作，成為後來</a:t>
            </a:r>
            <a:endParaRPr lang="en-US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r>
              <a:rPr lang="en-US" dirty="0" err="1">
                <a:latin typeface="Microsoft JhengHei"/>
                <a:ea typeface="Microsoft JhengHei"/>
                <a:cs typeface="Microsoft JhengHei"/>
              </a:rPr>
              <a:t>中國宣教和教會發展的重要根基。這也讓人想到保羅的話</a:t>
            </a:r>
            <a:r>
              <a:rPr lang="en-US" dirty="0">
                <a:latin typeface="Microsoft JhengHei"/>
                <a:ea typeface="Microsoft JhengHei"/>
                <a:cs typeface="Microsoft JhengHei"/>
              </a:rPr>
              <a:t>：「</a:t>
            </a:r>
            <a:r>
              <a:rPr lang="en-US" dirty="0" err="1">
                <a:latin typeface="Microsoft JhengHei"/>
                <a:ea typeface="Microsoft JhengHei"/>
                <a:cs typeface="Microsoft JhengHei"/>
              </a:rPr>
              <a:t>我栽種了，亞波羅澆灌</a:t>
            </a:r>
            <a:endParaRPr lang="en-US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r>
              <a:rPr lang="en-US" dirty="0" err="1">
                <a:latin typeface="Microsoft JhengHei"/>
                <a:ea typeface="Microsoft JhengHei"/>
                <a:cs typeface="Microsoft JhengHei"/>
              </a:rPr>
              <a:t>了，惟有神叫他生長</a:t>
            </a:r>
            <a:r>
              <a:rPr lang="en-US" dirty="0">
                <a:latin typeface="Microsoft JhengHei"/>
                <a:ea typeface="Microsoft JhengHei"/>
                <a:cs typeface="Microsoft JhengHei"/>
              </a:rPr>
              <a:t>。」（1 Corinthians 3:6）</a:t>
            </a:r>
          </a:p>
          <a:p>
            <a:pPr marL="0" indent="0">
              <a:buNone/>
            </a:pPr>
            <a:r>
              <a:rPr lang="en-US" b="1" dirty="0" err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</a:rPr>
              <a:t>馬禮遜的七年等待提醒我們</a:t>
            </a:r>
            <a:r>
              <a:rPr lang="en-US" dirty="0" err="1">
                <a:latin typeface="Microsoft JhengHei"/>
                <a:ea typeface="Microsoft JhengHei"/>
                <a:cs typeface="Microsoft JhengHei"/>
              </a:rPr>
              <a:t>：宣教和傳福音不只是追求立刻看見成果，更是在神所託</a:t>
            </a:r>
            <a:endParaRPr lang="en-US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r>
              <a:rPr lang="en-US" dirty="0" err="1">
                <a:latin typeface="Microsoft JhengHei"/>
                <a:ea typeface="Microsoft JhengHei"/>
                <a:cs typeface="Microsoft JhengHei"/>
              </a:rPr>
              <a:t>付的地方忠心撒種，相信神必按祂的時間使生命成長</a:t>
            </a:r>
            <a:r>
              <a:rPr lang="en-US" dirty="0">
                <a:latin typeface="Microsoft JhengHei"/>
                <a:ea typeface="Microsoft JhengHei"/>
                <a:cs typeface="Microsoft JhengHei"/>
              </a:rPr>
              <a:t>。</a:t>
            </a:r>
          </a:p>
          <a:p>
            <a:pPr marL="0" indent="0">
              <a:buNone/>
            </a:pPr>
            <a:endParaRPr lang="en-US" sz="2000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4000" dirty="0">
              <a:solidFill>
                <a:srgbClr val="C0000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6843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34FF0-3241-A7E3-4D3B-171805924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4F718AA-8D24-4D14-7DAF-316448B08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D4CD47-0A42-76D7-467B-0CD75FD2E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A3C39-1CEC-E285-A8CF-053CEFB8F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02170"/>
            <a:ext cx="10666751" cy="5846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三</a:t>
            </a:r>
            <a:r>
              <a:rPr lang="en-US" altLang="zh-CN" sz="40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.</a:t>
            </a:r>
            <a:r>
              <a:rPr lang="zh-CN" altLang="en-US" sz="4000" b="1" dirty="0"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 謀事在人，成事在天</a:t>
            </a:r>
            <a:endParaRPr lang="en-US" altLang="zh-CN" sz="4000" b="1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514350" indent="-514350">
              <a:buAutoNum type="ea1ChsPeriod"/>
            </a:pPr>
            <a:endParaRPr lang="en-US" sz="1000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r>
              <a:rPr lang="en-US" sz="32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1. </a:t>
            </a:r>
            <a:r>
              <a:rPr lang="zh-CN" altLang="en-US" sz="32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雅典之行的評判</a:t>
            </a:r>
            <a:endParaRPr lang="en-US" altLang="zh-CN" sz="32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1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32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2. </a:t>
            </a:r>
            <a:r>
              <a:rPr lang="zh-CN" altLang="en-US" sz="32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聖靈工作的奧秘</a:t>
            </a:r>
            <a:endParaRPr lang="en-US" altLang="zh-CN" sz="32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10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altLang="zh-CN" sz="32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3. </a:t>
            </a:r>
            <a:r>
              <a:rPr lang="zh-CN" altLang="en-US" sz="32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“忠心又良善的僕人”（</a:t>
            </a:r>
            <a:r>
              <a:rPr lang="zh-CN" altLang="en-US" sz="3200" b="1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神對摩西的評價</a:t>
            </a:r>
            <a:r>
              <a:rPr lang="zh-CN" altLang="en-US" sz="32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）</a:t>
            </a:r>
            <a:endParaRPr lang="en-US" altLang="zh-CN" sz="32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蘇長老的見證：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b="1" dirty="0"/>
              <a:t>「</a:t>
            </a:r>
            <a:r>
              <a:rPr lang="en-US" b="1" dirty="0" err="1"/>
              <a:t>這樣，你們做完了一切所吩咐的，只當說</a:t>
            </a:r>
            <a:r>
              <a:rPr lang="en-US" b="1" dirty="0"/>
              <a:t>：『</a:t>
            </a:r>
            <a:r>
              <a:rPr lang="en-US" b="1" dirty="0" err="1"/>
              <a:t>我們是無用的僕</a:t>
            </a:r>
            <a:endParaRPr lang="en-US" b="1" dirty="0"/>
          </a:p>
          <a:p>
            <a:pPr>
              <a:buNone/>
            </a:pPr>
            <a:r>
              <a:rPr lang="en-US" b="1" dirty="0" err="1"/>
              <a:t>人，所做的本是我們應分做的</a:t>
            </a:r>
            <a:r>
              <a:rPr lang="en-US" b="1" dirty="0"/>
              <a:t>。』」</a:t>
            </a:r>
            <a:r>
              <a:rPr lang="en-US" dirty="0"/>
              <a:t>路加福音》17:10：</a:t>
            </a:r>
          </a:p>
          <a:p>
            <a:pPr>
              <a:buNone/>
            </a:pPr>
            <a:r>
              <a:rPr lang="en-US" b="1" dirty="0"/>
              <a:t>“We are unworthy servants; we have only done our duty.”</a:t>
            </a:r>
            <a:endParaRPr lang="en-US" dirty="0"/>
          </a:p>
          <a:p>
            <a:pPr marL="0" indent="0">
              <a:buNone/>
            </a:pPr>
            <a:endParaRPr lang="en-US" altLang="zh-CN" b="1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4000" dirty="0">
              <a:solidFill>
                <a:srgbClr val="C0000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6679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38349-33F6-EF52-3240-E3707CBBA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AF0A8E9-A305-405D-5867-153F21447A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549AD9-1947-C68E-B21E-FC8B28B09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altLang="zh-CN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</a:br>
            <a:br>
              <a:rPr lang="en-US">
                <a:solidFill>
                  <a:schemeClr val="bg1"/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</a:br>
            <a:endParaRPr lang="en-US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21497-89A9-A357-8989-13E09CFE7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535" y="1334125"/>
            <a:ext cx="10340662" cy="4842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b="1" dirty="0">
                <a:solidFill>
                  <a:srgbClr val="0070C0"/>
                </a:solidFill>
                <a:ea typeface="Microsoft JhengHei"/>
                <a:cs typeface="Microsoft JhengHei"/>
              </a:rPr>
              <a:t>回應詩歌：“</a:t>
            </a:r>
            <a:r>
              <a:rPr lang="en-US" sz="4800" b="1" dirty="0">
                <a:latin typeface="Microsoft JhengHei"/>
                <a:ea typeface="Microsoft JhengHei"/>
                <a:cs typeface="Microsoft JhengHei"/>
              </a:rPr>
              <a:t>Hi Ne Ni </a:t>
            </a:r>
            <a:r>
              <a:rPr lang="en-US" sz="4800" b="1" dirty="0" err="1">
                <a:latin typeface="Microsoft JhengHei"/>
                <a:ea typeface="Microsoft JhengHei"/>
                <a:cs typeface="Microsoft JhengHei"/>
              </a:rPr>
              <a:t>我在這裡</a:t>
            </a:r>
            <a:r>
              <a:rPr lang="zh-CN" altLang="en-US" sz="4800" b="1" dirty="0">
                <a:solidFill>
                  <a:srgbClr val="0070C0"/>
                </a:solidFill>
                <a:ea typeface="Microsoft JhengHei"/>
                <a:cs typeface="Microsoft JhengHei"/>
              </a:rPr>
              <a:t>”</a:t>
            </a:r>
            <a:endParaRPr lang="en-US" altLang="zh-CN" sz="4800" b="1" dirty="0">
              <a:solidFill>
                <a:srgbClr val="0070C0"/>
              </a:solidFill>
              <a:ea typeface="Microsoft JhengHei"/>
              <a:cs typeface="Microsoft JhengHei"/>
            </a:endParaRPr>
          </a:p>
          <a:p>
            <a:pPr marL="0" indent="0">
              <a:buNone/>
            </a:pPr>
            <a:endParaRPr lang="en-US" sz="2000" dirty="0">
              <a:latin typeface="Microsoft JhengHei"/>
              <a:ea typeface="Microsoft JhengHei"/>
              <a:cs typeface="Microsoft JhengHei"/>
            </a:endParaRPr>
          </a:p>
          <a:p>
            <a:pPr marL="0" indent="0" algn="just">
              <a:buNone/>
            </a:pPr>
            <a:r>
              <a:rPr lang="en-US" sz="4000" dirty="0">
                <a:latin typeface="Microsoft JhengHei"/>
                <a:ea typeface="Microsoft JhengHei"/>
                <a:cs typeface="Microsoft JhengHei"/>
                <a:hlinkClick r:id="rId4"/>
              </a:rPr>
              <a:t>Hi Ne Ni </a:t>
            </a:r>
            <a:r>
              <a:rPr lang="en-US" sz="4000" dirty="0" err="1">
                <a:latin typeface="Microsoft JhengHei"/>
                <a:ea typeface="Microsoft JhengHei"/>
                <a:cs typeface="Microsoft JhengHei"/>
                <a:hlinkClick r:id="rId4"/>
              </a:rPr>
              <a:t>我在這裡</a:t>
            </a:r>
            <a:r>
              <a:rPr lang="en-US" sz="4000" dirty="0">
                <a:latin typeface="Microsoft JhengHei"/>
                <a:ea typeface="Microsoft JhengHei"/>
                <a:cs typeface="Microsoft JhengHei"/>
                <a:hlinkClick r:id="rId4"/>
              </a:rPr>
              <a:t> (</a:t>
            </a:r>
            <a:r>
              <a:rPr lang="en-US" sz="4000" dirty="0" err="1">
                <a:latin typeface="Microsoft JhengHei"/>
                <a:ea typeface="Microsoft JhengHei"/>
                <a:cs typeface="Microsoft JhengHei"/>
                <a:hlinkClick r:id="rId4"/>
              </a:rPr>
              <a:t>專輯:我心弦律-金色的耶路撒冷</a:t>
            </a:r>
            <a:r>
              <a:rPr lang="en-US" sz="4000" dirty="0">
                <a:latin typeface="Microsoft JhengHei"/>
                <a:ea typeface="Microsoft JhengHei"/>
                <a:cs typeface="Microsoft JhengHei"/>
                <a:hlinkClick r:id="rId4"/>
              </a:rPr>
              <a:t>)</a:t>
            </a:r>
            <a:endParaRPr lang="en-US" sz="4000" dirty="0">
              <a:latin typeface="Microsoft JhengHei"/>
              <a:ea typeface="Microsoft JhengHei"/>
              <a:cs typeface="Microsoft JhengHei"/>
            </a:endParaRPr>
          </a:p>
          <a:p>
            <a:pPr>
              <a:buNone/>
            </a:pPr>
            <a:endParaRPr lang="en-US" sz="2800" b="1" dirty="0">
              <a:latin typeface="Microsoft JhengHei"/>
              <a:ea typeface="Microsoft JhengHei"/>
              <a:cs typeface="Microsoft JhengHei"/>
            </a:endParaRPr>
          </a:p>
          <a:p>
            <a:pPr>
              <a:buNone/>
            </a:pPr>
            <a:r>
              <a:rPr lang="en-US" sz="2800" b="1" dirty="0">
                <a:latin typeface="Microsoft JhengHei"/>
                <a:ea typeface="Microsoft JhengHei"/>
                <a:cs typeface="Microsoft JhengHei"/>
              </a:rPr>
              <a:t>Isaiah 6:8</a:t>
            </a:r>
            <a:r>
              <a:rPr lang="en-US" sz="2800" dirty="0">
                <a:latin typeface="Microsoft JhengHei"/>
                <a:ea typeface="Microsoft JhengHei"/>
                <a:cs typeface="Microsoft JhengHei"/>
              </a:rPr>
              <a:t>：</a:t>
            </a:r>
            <a:r>
              <a:rPr lang="en-US" b="1" dirty="0">
                <a:latin typeface="Microsoft JhengHei"/>
                <a:ea typeface="Microsoft JhengHei"/>
                <a:cs typeface="Microsoft JhengHei"/>
              </a:rPr>
              <a:t>Hineni / Here I Am</a:t>
            </a:r>
            <a:endParaRPr lang="en-US" sz="2800" b="1" dirty="0">
              <a:latin typeface="Microsoft JhengHei"/>
              <a:ea typeface="Microsoft JhengHei"/>
              <a:cs typeface="Microsoft JhengHei"/>
            </a:endParaRPr>
          </a:p>
          <a:p>
            <a:pPr>
              <a:buNone/>
            </a:pPr>
            <a:r>
              <a:rPr lang="en-US" sz="2800" b="1" dirty="0">
                <a:latin typeface="Microsoft JhengHei"/>
                <a:ea typeface="Microsoft JhengHei"/>
                <a:cs typeface="Microsoft JhengHei"/>
              </a:rPr>
              <a:t>「</a:t>
            </a:r>
            <a:r>
              <a:rPr lang="en-US" sz="2800" b="1" dirty="0" err="1">
                <a:latin typeface="Microsoft JhengHei"/>
                <a:ea typeface="Microsoft JhengHei"/>
                <a:cs typeface="Microsoft JhengHei"/>
              </a:rPr>
              <a:t>我又聽見主的聲音說</a:t>
            </a:r>
            <a:r>
              <a:rPr lang="en-US" sz="2800" b="1" dirty="0">
                <a:latin typeface="Microsoft JhengHei"/>
                <a:ea typeface="Microsoft JhengHei"/>
                <a:cs typeface="Microsoft JhengHei"/>
              </a:rPr>
              <a:t>：『</a:t>
            </a:r>
            <a:r>
              <a:rPr lang="en-US" sz="2800" b="1" dirty="0" err="1">
                <a:latin typeface="Microsoft JhengHei"/>
                <a:ea typeface="Microsoft JhengHei"/>
                <a:cs typeface="Microsoft JhengHei"/>
              </a:rPr>
              <a:t>我可以差遣誰呢？誰肯為我們去呢</a:t>
            </a:r>
            <a:r>
              <a:rPr lang="en-US" sz="2800" b="1" dirty="0">
                <a:latin typeface="Microsoft JhengHei"/>
                <a:ea typeface="Microsoft JhengHei"/>
                <a:cs typeface="Microsoft JhengHei"/>
              </a:rPr>
              <a:t>？</a:t>
            </a:r>
          </a:p>
          <a:p>
            <a:pPr>
              <a:buNone/>
            </a:pPr>
            <a:r>
              <a:rPr lang="en-US" sz="2800" b="1" dirty="0">
                <a:latin typeface="Microsoft JhengHei"/>
                <a:ea typeface="Microsoft JhengHei"/>
                <a:cs typeface="Microsoft JhengHei"/>
              </a:rPr>
              <a:t>』</a:t>
            </a:r>
            <a:r>
              <a:rPr lang="en-US" sz="2800" b="1" dirty="0" err="1">
                <a:latin typeface="Microsoft JhengHei"/>
                <a:ea typeface="Microsoft JhengHei"/>
                <a:cs typeface="Microsoft JhengHei"/>
              </a:rPr>
              <a:t>我說</a:t>
            </a:r>
            <a:r>
              <a:rPr lang="en-US" sz="2800" b="1" dirty="0">
                <a:latin typeface="Microsoft JhengHei"/>
                <a:ea typeface="Microsoft JhengHei"/>
                <a:cs typeface="Microsoft JhengHei"/>
              </a:rPr>
              <a:t>：『</a:t>
            </a:r>
            <a:r>
              <a:rPr lang="en-US" sz="2800" b="1" dirty="0" err="1">
                <a:latin typeface="Microsoft JhengHei"/>
                <a:ea typeface="Microsoft JhengHei"/>
                <a:cs typeface="Microsoft JhengHei"/>
              </a:rPr>
              <a:t>我在這裡，請差遣我</a:t>
            </a:r>
            <a:r>
              <a:rPr lang="en-US" sz="2800" b="1" dirty="0">
                <a:latin typeface="Microsoft JhengHei"/>
                <a:ea typeface="Microsoft JhengHei"/>
                <a:cs typeface="Microsoft JhengHei"/>
              </a:rPr>
              <a:t>！』</a:t>
            </a:r>
            <a:endParaRPr lang="en-US" sz="2800" dirty="0">
              <a:latin typeface="Microsoft JhengHei"/>
              <a:ea typeface="Microsoft JhengHei"/>
              <a:cs typeface="Microsoft JhengHei"/>
            </a:endParaRPr>
          </a:p>
          <a:p>
            <a:pPr marL="0" indent="0" algn="just">
              <a:buNone/>
            </a:pPr>
            <a:endParaRPr lang="en-US" sz="4000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186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7F8C842-02D6-C235-1835-A4831B118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161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F0641D-5040-974F-318C-1A86BF5C8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使徒行傳</a:t>
            </a:r>
            <a:r>
              <a:rPr lang="zh-TW" altLang="en-US" sz="4000" b="1" dirty="0"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 </a:t>
            </a:r>
            <a:r>
              <a:rPr lang="en-US" altLang="zh-TW" sz="4000" b="1" dirty="0"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17</a:t>
            </a:r>
            <a:r>
              <a:rPr lang="en-US" altLang="zh-TW" sz="4000" b="1" dirty="0"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:16-34</a:t>
            </a:r>
            <a:endParaRPr lang="en-US" sz="4000" b="1" dirty="0">
              <a:solidFill>
                <a:schemeClr val="accent4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B31A9-5124-5894-0362-B1FB1FA39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585" y="1603947"/>
            <a:ext cx="10920212" cy="5126637"/>
          </a:xfrm>
        </p:spPr>
        <p:txBody>
          <a:bodyPr>
            <a:normAutofit fontScale="92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b="1" dirty="0">
                <a:latin typeface="Microsoft JhengHei"/>
                <a:ea typeface="Microsoft JhengHei"/>
                <a:cs typeface="Microsoft JhengHei"/>
              </a:rPr>
              <a:t>16 </a:t>
            </a:r>
            <a:r>
              <a:rPr lang="zh-TW" altLang="en-US" b="1" dirty="0">
                <a:latin typeface="Microsoft JhengHei"/>
                <a:ea typeface="Microsoft JhengHei"/>
                <a:cs typeface="Microsoft JhengHei"/>
              </a:rPr>
              <a:t>保羅在雅典等候他們的時候、看見滿城都是偶像、就心裡著急。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b="1" dirty="0">
                <a:latin typeface="Microsoft JhengHei"/>
                <a:ea typeface="Microsoft JhengHei"/>
                <a:cs typeface="Microsoft JhengHei"/>
              </a:rPr>
              <a:t>17 </a:t>
            </a:r>
            <a:r>
              <a:rPr lang="zh-TW" altLang="en-US" b="1" dirty="0">
                <a:latin typeface="Microsoft JhengHei"/>
                <a:ea typeface="Microsoft JhengHei"/>
                <a:cs typeface="Microsoft JhengHei"/>
              </a:rPr>
              <a:t>於是在會堂裡、與猶太人、和虔敬的人、並每日在市上所遇見的人辯論。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b="1" dirty="0">
                <a:latin typeface="Microsoft JhengHei"/>
                <a:ea typeface="Microsoft JhengHei"/>
                <a:cs typeface="Microsoft JhengHei"/>
              </a:rPr>
              <a:t>18 </a:t>
            </a:r>
            <a:r>
              <a:rPr lang="zh-TW" altLang="en-US" b="1" dirty="0">
                <a:latin typeface="Microsoft JhengHei"/>
                <a:ea typeface="Microsoft JhengHei"/>
                <a:cs typeface="Microsoft JhengHei"/>
              </a:rPr>
              <a:t>還有以彼古羅和斯多亞兩門的學士、與他爭論．有的說、這胡言亂語的要說甚麼．有的說、他似乎是傳說外邦鬼神的．這話是因保羅傳講耶穌、與復活的道。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b="1" dirty="0">
                <a:latin typeface="Microsoft JhengHei"/>
                <a:ea typeface="Microsoft JhengHei"/>
                <a:cs typeface="Microsoft JhengHei"/>
              </a:rPr>
              <a:t>19 </a:t>
            </a:r>
            <a:r>
              <a:rPr lang="zh-TW" altLang="en-US" b="1" dirty="0">
                <a:latin typeface="Microsoft JhengHei"/>
                <a:ea typeface="Microsoft JhengHei"/>
                <a:cs typeface="Microsoft JhengHei"/>
              </a:rPr>
              <a:t>他們就把他帶到亞略巴古說、你所講的這新道、我們也可以知道麼．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b="1" dirty="0">
                <a:latin typeface="Microsoft JhengHei"/>
                <a:ea typeface="Microsoft JhengHei"/>
                <a:cs typeface="Microsoft JhengHei"/>
              </a:rPr>
              <a:t>20 </a:t>
            </a:r>
            <a:r>
              <a:rPr lang="zh-TW" altLang="en-US" b="1" dirty="0">
                <a:latin typeface="Microsoft JhengHei"/>
                <a:ea typeface="Microsoft JhengHei"/>
                <a:cs typeface="Microsoft JhengHei"/>
              </a:rPr>
              <a:t>因為你有些奇怪的事、傳到我們耳中．我們願意知道這些事是甚麼意思。</a:t>
            </a:r>
            <a:endParaRPr lang="en-US" altLang="zh-TW" b="1" dirty="0">
              <a:latin typeface="Microsoft JhengHei"/>
              <a:ea typeface="Microsoft JhengHei"/>
              <a:cs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21 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（雅典人、和住在那裡的客人、都不顧別的事、只將新聞說說聽聽。）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22 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保羅站在亞略巴古當中、說、眾位雅典人哪、我看你們凡事很敬畏鬼神。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zh-TW" altLang="en-US" b="1" dirty="0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990307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C70DD-0645-5103-464F-C4C3A14A6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1F01B30-9097-3579-1E96-24BB0CC4A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161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E155AC-61F5-0AA4-598A-ABEC3E3EA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使徒行傳</a:t>
            </a:r>
            <a:r>
              <a:rPr lang="zh-TW" altLang="en-US" sz="4000" b="1" dirty="0"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 </a:t>
            </a:r>
            <a:r>
              <a:rPr lang="en-US" altLang="zh-TW" sz="4000" b="1" dirty="0"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17</a:t>
            </a:r>
            <a:r>
              <a:rPr lang="en-US" altLang="zh-TW" sz="4000" b="1" dirty="0"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:16-34</a:t>
            </a:r>
            <a:endParaRPr lang="en-US" sz="4000" b="1" dirty="0">
              <a:solidFill>
                <a:schemeClr val="accent4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180C8-C02A-D507-E883-8E16BAD76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585" y="1603947"/>
            <a:ext cx="10980199" cy="5081665"/>
          </a:xfrm>
        </p:spPr>
        <p:txBody>
          <a:bodyPr>
            <a:normAutofit fontScale="92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23 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我遊行的時候、觀看你們所敬拜的、遇見一座壇、上面寫著未識之神．你們所不認識而敬拜的、我現在告訴你們。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b="1" dirty="0">
                <a:latin typeface="Microsoft JhengHei"/>
                <a:ea typeface="Microsoft JhengHei"/>
                <a:cs typeface="Microsoft JhengHei"/>
              </a:rPr>
              <a:t>24 </a:t>
            </a:r>
            <a:r>
              <a:rPr lang="zh-TW" altLang="en-US" b="1" dirty="0">
                <a:latin typeface="Microsoft JhengHei"/>
                <a:ea typeface="Microsoft JhengHei"/>
                <a:cs typeface="Microsoft JhengHei"/>
              </a:rPr>
              <a:t>創造宇宙和其中萬物的　神、既是天地的主、就不住人手所造的殿．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b="1" dirty="0">
                <a:latin typeface="Microsoft JhengHei"/>
                <a:ea typeface="Microsoft JhengHei"/>
                <a:cs typeface="Microsoft JhengHei"/>
              </a:rPr>
              <a:t>25 </a:t>
            </a:r>
            <a:r>
              <a:rPr lang="zh-TW" altLang="en-US" b="1" dirty="0">
                <a:latin typeface="Microsoft JhengHei"/>
                <a:ea typeface="Microsoft JhengHei"/>
                <a:cs typeface="Microsoft JhengHei"/>
              </a:rPr>
              <a:t>也不用人手服事、好像缺少甚麼、自己倒將生命、氣息、萬物、賜給萬人。</a:t>
            </a:r>
            <a:endParaRPr lang="en-US" altLang="zh-TW" b="1" dirty="0">
              <a:latin typeface="Microsoft JhengHei"/>
              <a:ea typeface="Microsoft JhengHei"/>
              <a:cs typeface="Microsoft JhengHei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26 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他從一本造出萬族的人、</a:t>
            </a: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〔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本有古卷作血脈</a:t>
            </a: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〕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住在全地上、並且豫先定準他們的年限、和所住的疆界．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27 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要叫他們尋求　神、或者可以揣摩而得、其實他離我們各人不遠．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28 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我們生活、動作、存留、都在乎他．就如你們作詩的、有人說、我們也是他所生的。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29 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我們既是　神所生的、就不當以為　神的神性像人用手藝、心思、所雕刻的金、銀、石。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zh-TW" b="1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zh-TW" altLang="en-US" b="1" dirty="0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16657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DFE1B-4C17-8FA1-905E-245856B77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E66E695-B174-37FF-3973-154E4CC69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161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8C0584-0433-C129-8C87-854222EED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使徒行傳</a:t>
            </a:r>
            <a:r>
              <a:rPr lang="zh-TW" altLang="en-US" sz="4000" b="1" dirty="0"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 </a:t>
            </a:r>
            <a:r>
              <a:rPr lang="en-US" altLang="zh-TW" sz="4000" b="1" dirty="0"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crosoft JhengHei" panose="020F0502020204030204" pitchFamily="34" charset="0"/>
                <a:ea typeface="Microsoft JhengHei" panose="03000509000000000000" pitchFamily="65" charset="-120"/>
                <a:cs typeface="Microsoft JhengHei" panose="020F0502020204030204" pitchFamily="34" charset="0"/>
              </a:rPr>
              <a:t>17</a:t>
            </a:r>
            <a:r>
              <a:rPr lang="en-US" altLang="zh-TW" sz="4000" b="1" dirty="0">
                <a:solidFill>
                  <a:schemeClr val="accent4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:16-34</a:t>
            </a:r>
            <a:endParaRPr lang="en-US" sz="4000" b="1" dirty="0">
              <a:solidFill>
                <a:schemeClr val="accent4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DBDCF-B670-9DB9-D417-CC9E38EFF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585" y="1516531"/>
            <a:ext cx="10920212" cy="4976344"/>
          </a:xfrm>
        </p:spPr>
        <p:txBody>
          <a:bodyPr>
            <a:normAutofit fontScale="99500"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30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</a:rPr>
              <a:t>世人蒙昧無知的時候、　神並不監察、如今卻吩咐各處的人都要悔改。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b="1" dirty="0">
                <a:latin typeface="Microsoft JhengHei"/>
                <a:ea typeface="Microsoft JhengHei"/>
                <a:cs typeface="Microsoft JhengHei"/>
              </a:rPr>
              <a:t>31 </a:t>
            </a:r>
            <a:r>
              <a:rPr lang="zh-TW" altLang="en-US" b="1" dirty="0">
                <a:latin typeface="Microsoft JhengHei"/>
                <a:ea typeface="Microsoft JhengHei"/>
                <a:cs typeface="Microsoft JhengHei"/>
              </a:rPr>
              <a:t>因為他已經定了日子、要藉著他所設立的人、按公義審判天下．並且叫他從死裡復活、給萬人作可信的憑據。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b="1" dirty="0">
                <a:latin typeface="Microsoft JhengHei"/>
                <a:ea typeface="Microsoft JhengHei"/>
                <a:cs typeface="Microsoft JhengHei"/>
              </a:rPr>
              <a:t>32 </a:t>
            </a:r>
            <a:r>
              <a:rPr lang="zh-TW" altLang="en-US" b="1" dirty="0">
                <a:latin typeface="Microsoft JhengHei"/>
                <a:ea typeface="Microsoft JhengHei"/>
                <a:cs typeface="Microsoft JhengHei"/>
              </a:rPr>
              <a:t>眾人聽見從死裡復活的話、就有譏誚他的．又有人說、我們再聽你講這個罷。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b="1" dirty="0">
                <a:latin typeface="Microsoft JhengHei"/>
                <a:ea typeface="Microsoft JhengHei"/>
                <a:cs typeface="Microsoft JhengHei"/>
              </a:rPr>
              <a:t>33 </a:t>
            </a:r>
            <a:r>
              <a:rPr lang="zh-TW" altLang="en-US" b="1" dirty="0">
                <a:latin typeface="Microsoft JhengHei"/>
                <a:ea typeface="Microsoft JhengHei"/>
                <a:cs typeface="Microsoft JhengHei"/>
              </a:rPr>
              <a:t>於是保羅從他們當中出去了。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b="1" dirty="0">
                <a:latin typeface="Microsoft JhengHei"/>
                <a:ea typeface="Microsoft JhengHei"/>
                <a:cs typeface="Microsoft JhengHei"/>
              </a:rPr>
              <a:t>34 </a:t>
            </a:r>
            <a:r>
              <a:rPr lang="zh-TW" altLang="en-US" b="1" dirty="0">
                <a:latin typeface="Microsoft JhengHei"/>
                <a:ea typeface="Microsoft JhengHei"/>
                <a:cs typeface="Microsoft JhengHei"/>
              </a:rPr>
              <a:t>但有幾個人貼近他、信了主、其中有亞略巴古的官丟尼修、並一個婦人、名叫大馬哩、還有別人一同信從。</a:t>
            </a:r>
          </a:p>
        </p:txBody>
      </p:sp>
    </p:spTree>
    <p:extLst>
      <p:ext uri="{BB962C8B-B14F-4D97-AF65-F5344CB8AC3E}">
        <p14:creationId xmlns:p14="http://schemas.microsoft.com/office/powerpoint/2010/main" val="1028730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26BC48C-2C16-080A-AD73-10BD0F42C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0F503-E5F2-A91F-2A80-9119DD48C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3986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cs typeface="Microsoft JhengHei"/>
              </a:rPr>
              <a:t>焦點問題：</a:t>
            </a:r>
            <a:endParaRPr lang="en-US" altLang="zh-CN" sz="4000" b="1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cs typeface="Microsoft JhengHei"/>
            </a:endParaRPr>
          </a:p>
          <a:p>
            <a:pPr marL="0" indent="0">
              <a:buNone/>
            </a:pPr>
            <a:endParaRPr lang="en-US" altLang="zh-CN" sz="4000" b="1" dirty="0">
              <a:solidFill>
                <a:srgbClr val="0070C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cs typeface="Microsoft JhengHei"/>
            </a:endParaRPr>
          </a:p>
          <a:p>
            <a:pPr marL="0" indent="0">
              <a:buNone/>
            </a:pPr>
            <a:r>
              <a:rPr lang="en-US" altLang="zh-CN" sz="3600" b="1" dirty="0">
                <a:solidFill>
                  <a:srgbClr val="0070C0"/>
                </a:solidFill>
                <a:latin typeface="Microsoft JhengHei" panose="03000509000000000000" pitchFamily="65" charset="-120"/>
                <a:cs typeface="Microsoft JhengHei"/>
              </a:rPr>
              <a:t>	</a:t>
            </a:r>
            <a:r>
              <a:rPr lang="zh-CN" altLang="en-US" sz="3600" b="1" dirty="0">
                <a:latin typeface="Microsoft JhengHei" panose="03000509000000000000" pitchFamily="65" charset="-120"/>
                <a:ea typeface="Microsoft JhengHei" panose="03000509000000000000" pitchFamily="65" charset="-120"/>
                <a:cs typeface="Microsoft JhengHei"/>
              </a:rPr>
              <a:t>保羅在雅典的傳道，教給我們哪些使命的功課？</a:t>
            </a:r>
            <a:endParaRPr lang="en-US" sz="3600" b="1" dirty="0">
              <a:latin typeface="Microsoft JhengHei" panose="03000509000000000000" pitchFamily="65" charset="-120"/>
              <a:ea typeface="Microsoft JhengHei" panose="03000509000000000000" pitchFamily="65" charset="-120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667581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08FC6-F52D-9089-C506-D8B62B123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458AFBD-99E3-798E-896C-2068CC1786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E12EA4-8CDE-01F5-D559-72451E270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B6E44-2C86-C692-102E-CB78D6F05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8231"/>
            <a:ext cx="10515600" cy="55702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CN" sz="3600" b="1" dirty="0">
              <a:solidFill>
                <a:srgbClr val="0070C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4000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1430338" indent="-1430338">
              <a:buNone/>
            </a:pPr>
            <a:r>
              <a:rPr lang="en-US" altLang="zh-TW" sz="4000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endParaRPr lang="en-US" dirty="0">
              <a:latin typeface="Microsoft JhengHei"/>
              <a:ea typeface="Microsoft JhengHei"/>
              <a:cs typeface="Microsoft JhengHei"/>
            </a:endParaRPr>
          </a:p>
        </p:txBody>
      </p:sp>
      <p:pic>
        <p:nvPicPr>
          <p:cNvPr id="7" name="Picture 6" descr="Antik Yunan'da Günlük Yaşam">
            <a:extLst>
              <a:ext uri="{FF2B5EF4-FFF2-40B4-BE49-F238E27FC236}">
                <a16:creationId xmlns:a16="http://schemas.microsoft.com/office/drawing/2014/main" id="{298D0A13-55CF-3CC3-619A-7DE26CE9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867"/>
            <a:ext cx="12192000" cy="683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16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1BBEB-2A9B-E804-7D16-E94776899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A40C47F-4C02-3A33-3B42-551884387A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4327A7-3E94-5E41-F831-780FEF2EA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8A988-82F8-FCA5-8E4D-1818611A4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54636"/>
            <a:ext cx="10764187" cy="5808689"/>
          </a:xfrm>
        </p:spPr>
        <p:txBody>
          <a:bodyPr>
            <a:normAutofit fontScale="25000" lnSpcReduction="20000"/>
          </a:bodyPr>
          <a:lstStyle/>
          <a:p>
            <a:pPr marL="514350" indent="-514350">
              <a:buAutoNum type="ea1ChsPeriod"/>
            </a:pPr>
            <a:endParaRPr lang="en-US" altLang="zh-CN" sz="3200" b="1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Microsoft JhengHei"/>
                <a:ea typeface="Microsoft JhengHei"/>
                <a:cs typeface="Microsoft JhengHei"/>
              </a:rPr>
              <a:t>這張</a:t>
            </a:r>
            <a:r>
              <a:rPr lang="zh-CN" altLang="en-US" sz="12800" dirty="0">
                <a:latin typeface="Microsoft JhengHei"/>
                <a:ea typeface="Microsoft JhengHei"/>
                <a:cs typeface="Microsoft JhengHei"/>
              </a:rPr>
              <a:t>圖</a:t>
            </a: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片</a:t>
            </a:r>
            <a:r>
              <a:rPr lang="zh-CN" altLang="en-US" sz="12800" dirty="0"/>
              <a:t>是</a:t>
            </a:r>
            <a:r>
              <a:rPr lang="en-US" altLang="zh-CN" sz="12800" dirty="0">
                <a:latin typeface="Microsoft JhengHei"/>
                <a:ea typeface="Microsoft JhengHei"/>
                <a:cs typeface="Microsoft JhengHei"/>
              </a:rPr>
              <a:t>AI</a:t>
            </a:r>
            <a:r>
              <a:rPr lang="zh-CN" altLang="en-US" sz="12800" dirty="0">
                <a:latin typeface="Microsoft JhengHei"/>
                <a:ea typeface="Microsoft JhengHei"/>
                <a:cs typeface="Microsoft JhengHei"/>
              </a:rPr>
              <a:t>生成的，描述的是當時的</a:t>
            </a:r>
            <a:r>
              <a:rPr lang="en-US" sz="12800" dirty="0" err="1">
                <a:latin typeface="Microsoft JhengHei"/>
                <a:ea typeface="Microsoft JhengHei"/>
                <a:cs typeface="Microsoft JhengHei"/>
              </a:rPr>
              <a:t>希臘雅典（Athens</a:t>
            </a:r>
            <a:endParaRPr lang="en-US" sz="12800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）</a:t>
            </a:r>
            <a:r>
              <a:rPr lang="zh-CN" altLang="en-US" sz="12800" dirty="0"/>
              <a:t>；</a:t>
            </a: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而</a:t>
            </a:r>
            <a:r>
              <a:rPr lang="zh-CN" altLang="en-US" sz="12800" dirty="0">
                <a:latin typeface="Microsoft JhengHei"/>
                <a:ea typeface="Microsoft JhengHei"/>
                <a:cs typeface="Microsoft JhengHei"/>
              </a:rPr>
              <a:t>遠方</a:t>
            </a: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的</a:t>
            </a:r>
            <a:r>
              <a:rPr lang="zh-CN" altLang="en-US" sz="12800" dirty="0">
                <a:latin typeface="Microsoft JhengHei"/>
                <a:ea typeface="Microsoft JhengHei"/>
                <a:cs typeface="Microsoft JhengHei"/>
              </a:rPr>
              <a:t>建築</a:t>
            </a:r>
            <a:r>
              <a:rPr lang="en-US" sz="12800" dirty="0" err="1">
                <a:latin typeface="Microsoft JhengHei"/>
                <a:ea typeface="Microsoft JhengHei"/>
                <a:cs typeface="Microsoft JhengHei"/>
              </a:rPr>
              <a:t>就是世界上最著名的古蹟之一</a:t>
            </a: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——</a:t>
            </a:r>
          </a:p>
          <a:p>
            <a:pPr marL="0" indent="0">
              <a:buNone/>
            </a:pPr>
            <a:r>
              <a:rPr lang="en-US" sz="12800" dirty="0" err="1">
                <a:latin typeface="Microsoft JhengHei"/>
                <a:ea typeface="Microsoft JhengHei"/>
                <a:cs typeface="Microsoft JhengHei"/>
              </a:rPr>
              <a:t>Parthenon（帕德嫩神廟</a:t>
            </a: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）</a:t>
            </a:r>
            <a:r>
              <a:rPr lang="zh-CN" altLang="en-US" sz="12800" dirty="0">
                <a:latin typeface="Microsoft JhengHei"/>
                <a:ea typeface="Microsoft JhengHei"/>
                <a:cs typeface="Microsoft JhengHei"/>
              </a:rPr>
              <a:t>，</a:t>
            </a:r>
            <a:r>
              <a:rPr lang="en-US" sz="12800" dirty="0" err="1">
                <a:latin typeface="Microsoft JhengHei"/>
                <a:ea typeface="Microsoft JhengHei"/>
                <a:cs typeface="Microsoft JhengHei"/>
              </a:rPr>
              <a:t>位於</a:t>
            </a: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 Acropolis of Athens（</a:t>
            </a:r>
          </a:p>
          <a:p>
            <a:pPr marL="0" indent="0">
              <a:buNone/>
            </a:pPr>
            <a:r>
              <a:rPr lang="en-US" sz="12800" dirty="0" err="1">
                <a:latin typeface="Microsoft JhengHei"/>
                <a:ea typeface="Microsoft JhengHei"/>
                <a:cs typeface="Microsoft JhengHei"/>
              </a:rPr>
              <a:t>雅典衛城</a:t>
            </a: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）。</a:t>
            </a:r>
          </a:p>
          <a:p>
            <a:pPr marL="0" indent="0">
              <a:buNone/>
            </a:pPr>
            <a:endParaRPr lang="en-US" sz="4000" dirty="0">
              <a:latin typeface="Microsoft JhengHei"/>
              <a:ea typeface="Microsoft JhengHei"/>
              <a:cs typeface="Microsoft JhengHei"/>
            </a:endParaRPr>
          </a:p>
          <a:p>
            <a:r>
              <a:rPr lang="en-US" sz="12800" dirty="0" err="1">
                <a:latin typeface="Microsoft JhengHei"/>
                <a:ea typeface="Microsoft JhengHei"/>
                <a:cs typeface="Microsoft JhengHei"/>
              </a:rPr>
              <a:t>當時衛城上最醒目的建築，就是帕德嫩神廟</a:t>
            </a: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。</a:t>
            </a:r>
          </a:p>
          <a:p>
            <a:r>
              <a:rPr lang="en-US" sz="12800" dirty="0" err="1">
                <a:latin typeface="Microsoft JhengHei"/>
                <a:ea typeface="Microsoft JhengHei"/>
                <a:cs typeface="Microsoft JhengHei"/>
              </a:rPr>
              <a:t>它是供奉雅典城守護神Athena（雅典娜）的大神廟</a:t>
            </a: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。</a:t>
            </a:r>
          </a:p>
          <a:p>
            <a:r>
              <a:rPr lang="en-US" sz="12800" dirty="0" err="1">
                <a:latin typeface="Microsoft JhengHei"/>
                <a:ea typeface="Microsoft JhengHei"/>
                <a:cs typeface="Microsoft JhengHei"/>
              </a:rPr>
              <a:t>當年神廟內曾矗立一尊巨大的雅典娜雕像，據古代文獻記</a:t>
            </a:r>
            <a:endParaRPr lang="en-US" sz="12800" dirty="0"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None/>
            </a:pP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  載</a:t>
            </a:r>
            <a:r>
              <a:rPr lang="zh-CN" altLang="en-US" sz="12800" dirty="0">
                <a:latin typeface="Microsoft JhengHei"/>
                <a:ea typeface="Microsoft JhengHei"/>
                <a:cs typeface="Microsoft JhengHei"/>
              </a:rPr>
              <a:t>，</a:t>
            </a:r>
            <a:r>
              <a:rPr lang="en-US" sz="12800" dirty="0" err="1"/>
              <a:t>雕像</a:t>
            </a: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：</a:t>
            </a:r>
          </a:p>
          <a:p>
            <a:r>
              <a:rPr lang="en-US" sz="12800" dirty="0" err="1">
                <a:latin typeface="Microsoft JhengHei"/>
                <a:ea typeface="Microsoft JhengHei"/>
                <a:cs typeface="Microsoft JhengHei"/>
              </a:rPr>
              <a:t>高約</a:t>
            </a: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 12 </a:t>
            </a:r>
            <a:r>
              <a:rPr lang="en-US" sz="12800" dirty="0" err="1">
                <a:latin typeface="Microsoft JhengHei"/>
                <a:ea typeface="Microsoft JhengHei"/>
                <a:cs typeface="Microsoft JhengHei"/>
              </a:rPr>
              <a:t>公尺（約</a:t>
            </a: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 40 </a:t>
            </a:r>
            <a:r>
              <a:rPr lang="en-US" sz="12800" dirty="0" err="1">
                <a:latin typeface="Microsoft JhengHei"/>
                <a:ea typeface="Microsoft JhengHei"/>
                <a:cs typeface="Microsoft JhengHei"/>
              </a:rPr>
              <a:t>英尺</a:t>
            </a: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） </a:t>
            </a:r>
          </a:p>
          <a:p>
            <a:r>
              <a:rPr lang="en-US" sz="12800" dirty="0" err="1">
                <a:latin typeface="Microsoft JhengHei"/>
                <a:ea typeface="Microsoft JhengHei"/>
                <a:cs typeface="Microsoft JhengHei"/>
              </a:rPr>
              <a:t>木質內架，外覆象牙與黃金</a:t>
            </a: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 </a:t>
            </a:r>
          </a:p>
          <a:p>
            <a:r>
              <a:rPr lang="en-US" sz="12800" dirty="0" err="1">
                <a:latin typeface="Microsoft JhengHei"/>
                <a:ea typeface="Microsoft JhengHei"/>
                <a:cs typeface="Microsoft JhengHei"/>
              </a:rPr>
              <a:t>出自著名雕刻家</a:t>
            </a: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 Phidias </a:t>
            </a:r>
            <a:r>
              <a:rPr lang="en-US" sz="12800" dirty="0" err="1">
                <a:latin typeface="Microsoft JhengHei"/>
                <a:ea typeface="Microsoft JhengHei"/>
                <a:cs typeface="Microsoft JhengHei"/>
              </a:rPr>
              <a:t>之手</a:t>
            </a:r>
            <a:r>
              <a:rPr lang="en-US" sz="12800" dirty="0">
                <a:latin typeface="Microsoft JhengHei"/>
                <a:ea typeface="Microsoft JhengHei"/>
                <a:cs typeface="Microsoft JhengHei"/>
              </a:rPr>
              <a:t>  </a:t>
            </a:r>
          </a:p>
          <a:p>
            <a:pPr marL="0" indent="0">
              <a:buNone/>
            </a:pPr>
            <a:r>
              <a:rPr lang="en-US" altLang="zh-CN" sz="5600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endParaRPr lang="en-US" sz="9600" dirty="0">
              <a:latin typeface="Microsoft JhengHei" panose="020F0502020204030204" pitchFamily="34" charset="0"/>
              <a:ea typeface="Microsoft JhengHei" panose="020F0502020204030204" pitchFamily="34" charset="0"/>
              <a:cs typeface="Microsoft JhengHei" panose="020F0502020204030204" pitchFamily="34" charset="0"/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0070C0"/>
                </a:solidFill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endParaRPr lang="en-US" altLang="zh-CN" sz="4000" dirty="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1430338" indent="-1430338">
              <a:buNone/>
            </a:pPr>
            <a:r>
              <a:rPr lang="en-US" altLang="zh-TW" sz="4000" dirty="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endParaRPr lang="en-US" dirty="0"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390137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D253C-1A02-94A3-A2F0-D5286B4D3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6CCD46F-9294-CE63-C03C-8A283C8DF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63523" y="-59961"/>
            <a:ext cx="56922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B5BB82-E943-A895-6C3E-C6C4DA084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  <a:cs typeface="Microsoft JhengHei"/>
              </a:rPr>
              <a:t>	</a:t>
            </a:r>
            <a:br>
              <a:rPr lang="zh-TW" altLang="en-US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br>
              <a:rPr lang="en-US" altLang="zh-TW" sz="3200">
                <a:latin typeface="Microsoft JhengHei"/>
                <a:ea typeface="Microsoft JhengHei"/>
                <a:cs typeface="Microsoft JhengHei"/>
              </a:rPr>
            </a:br>
            <a:endParaRPr lang="en-US" sz="3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C7894-5B95-DF9B-750A-5D21D4857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8231"/>
            <a:ext cx="10515600" cy="55702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CN" sz="3600">
              <a:solidFill>
                <a:srgbClr val="C0000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3600" b="1">
              <a:solidFill>
                <a:srgbClr val="0070C0"/>
              </a:solidFill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0" indent="0">
              <a:buNone/>
            </a:pPr>
            <a:endParaRPr lang="en-US" altLang="zh-CN" sz="4000">
              <a:latin typeface="Microsoft JhengHei" panose="020F0502020204030204" pitchFamily="34" charset="0"/>
              <a:ea typeface="Microsoft JhengHei" panose="03000509000000000000" pitchFamily="65" charset="-120"/>
              <a:cs typeface="Microsoft JhengHei" panose="020F0502020204030204" pitchFamily="34" charset="0"/>
            </a:endParaRPr>
          </a:p>
          <a:p>
            <a:pPr marL="1430338" indent="-1430338">
              <a:buNone/>
            </a:pPr>
            <a:r>
              <a:rPr lang="en-US" altLang="zh-TW" sz="4000">
                <a:latin typeface="Microsoft JhengHei" panose="020F0502020204030204" pitchFamily="34" charset="0"/>
                <a:ea typeface="Microsoft JhengHei" panose="020F0502020204030204" pitchFamily="34" charset="0"/>
                <a:cs typeface="Microsoft JhengHei" panose="020F0502020204030204" pitchFamily="34" charset="0"/>
              </a:rPr>
              <a:t>	</a:t>
            </a:r>
            <a:endParaRPr lang="en-US" dirty="0">
              <a:latin typeface="Microsoft JhengHei"/>
              <a:ea typeface="Microsoft JhengHei"/>
              <a:cs typeface="Microsoft JhengHe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7BF6A7-E350-A839-D9C2-AE86B07E3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510852" y="974362"/>
            <a:ext cx="6430778" cy="494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0009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Microsoft JhengHei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JhengHei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Microsoft JhengHe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Microsoft JhengHe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Microsoft JhengHei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JhengHei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2023</TotalTime>
  <Words>2296</Words>
  <Application>Microsoft Office PowerPoint</Application>
  <PresentationFormat>Widescreen</PresentationFormat>
  <Paragraphs>277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Microsoft JhengHei</vt:lpstr>
      <vt:lpstr>Arial</vt:lpstr>
      <vt:lpstr>Calibri</vt:lpstr>
      <vt:lpstr>1_Office 佈景主題</vt:lpstr>
      <vt:lpstr>1_Office Theme</vt:lpstr>
      <vt:lpstr>PowerPoint Presentation</vt:lpstr>
      <vt:lpstr>PowerPoint Presentation</vt:lpstr>
      <vt:lpstr>使徒行傳 17:16-34</vt:lpstr>
      <vt:lpstr>使徒行傳 17:16-34</vt:lpstr>
      <vt:lpstr>使徒行傳 17:16-34</vt:lpstr>
      <vt:lpstr>PowerPoint Presentation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Priscilla Chow</dc:creator>
  <cp:lastModifiedBy>XIANG LIU</cp:lastModifiedBy>
  <cp:revision>6</cp:revision>
  <cp:lastPrinted>2025-08-08T23:07:07Z</cp:lastPrinted>
  <dcterms:created xsi:type="dcterms:W3CDTF">2025-07-24T23:01:05Z</dcterms:created>
  <dcterms:modified xsi:type="dcterms:W3CDTF">2026-07-22T22:46:52Z</dcterms:modified>
</cp:coreProperties>
</file>