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9"/>
  </p:notesMasterIdLst>
  <p:sldIdLst>
    <p:sldId id="983" r:id="rId3"/>
    <p:sldId id="256" r:id="rId4"/>
    <p:sldId id="977" r:id="rId5"/>
    <p:sldId id="991" r:id="rId6"/>
    <p:sldId id="992" r:id="rId7"/>
    <p:sldId id="980" r:id="rId8"/>
  </p:sldIdLst>
  <p:sldSz cx="9144000" cy="6858000" type="screen4x3"/>
  <p:notesSz cx="6796088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CF3B5-6CAB-41E9-9DE7-BA73E5A7A8D8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71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481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2AFBA-E494-4797-8C8D-F94183E47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69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0DDEE974-20D6-161D-B102-E49BD82FD9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B39EDF7D-4AC9-4F28-BA28-1FA050E89AFA}" type="slidenum">
              <a:rPr lang="zh-CN" altLang="en-US" sz="1200" u="none"/>
              <a:pPr/>
              <a:t>6</a:t>
            </a:fld>
            <a:endParaRPr lang="zh-CN" altLang="en-US" sz="1200" u="none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932D2904-83E2-6407-D058-EF87080D1AA5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9F5EDB8B-426A-9367-C88E-1327FB9CFB3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parent-Child          employer-employee</a:t>
            </a:r>
          </a:p>
          <a:p>
            <a:pPr eaLnBrk="1" hangingPunct="1"/>
            <a:r>
              <a:rPr lang="en-US" altLang="zh-CN"/>
              <a:t>clerk-customer        husband-wife</a:t>
            </a:r>
          </a:p>
          <a:p>
            <a:pPr eaLnBrk="1" hangingPunct="1"/>
            <a:r>
              <a:rPr lang="en-US" altLang="zh-CN"/>
              <a:t>writer-reader         driver-passenger</a:t>
            </a:r>
          </a:p>
          <a:p>
            <a:pPr eaLnBrk="1" hangingPunct="1"/>
            <a:r>
              <a:rPr lang="en-US" altLang="zh-CN"/>
              <a:t>teacher-student       host-guest</a:t>
            </a:r>
          </a:p>
          <a:p>
            <a:pPr eaLnBrk="1" hangingPunct="1"/>
            <a:r>
              <a:rPr lang="en-US" altLang="zh-CN"/>
              <a:t>buyer-seller          doctor-patient</a:t>
            </a:r>
          </a:p>
          <a:p>
            <a:pPr eaLnBrk="1" hangingPunct="1"/>
            <a:r>
              <a:rPr lang="en-US" altLang="zh-CN"/>
              <a:t>boyfriend-girlfriend  performer-audience</a:t>
            </a:r>
          </a:p>
          <a:p>
            <a:pPr eaLnBrk="1" hangingPunct="1"/>
            <a:r>
              <a:rPr lang="en-US" altLang="zh-CN"/>
              <a:t>siblings, lovers, friends, neighbors, colleagues, schoolmates, classmates, roommates, group members, interviewer and interviewee, lawyer and client, policeman and thief, enemies, rivals, etc.</a:t>
            </a:r>
          </a:p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AE3543-9220-4EB3-8602-C1C5EF8402C1}" type="datetime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8/14/2026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19EB0EB-CC72-44F1-8590-58CF82603A65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‹#›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5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13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5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83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31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0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030F58-67E1-46CF-97C5-1931C0FD4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8/14/2026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B5543C-6A0A-4CDB-9375-91A06C15EEDD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BFC9B71-1C1F-44B7-800F-92E1BFCFBE4B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8/14/2026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2836511-4D1E-4826-9902-FB2950DD04CA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DAEE1AA-1926-4A0E-BDE3-343192D58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8/14/2026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1380C8-C537-4601-A960-6B71F1E3D8B1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8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8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4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7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519634" y="-3086"/>
            <a:ext cx="994583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7829442" y="6172201"/>
            <a:ext cx="1111577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5983014" y="5197178"/>
            <a:ext cx="31587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8137" y="15178"/>
            <a:ext cx="1649213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6457950" y="3276601"/>
            <a:ext cx="2646945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lang="en-US" sz="675" kern="1200" cap="all" spc="68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lang="en-US" sz="675" kern="1200" cap="none" spc="68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9500" y="6356351"/>
            <a:ext cx="108585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lang="en-US" sz="675" kern="1200" cap="all" spc="15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8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685800" rtl="0" eaLnBrk="1" latinLnBrk="0" hangingPunct="1">
        <a:lnSpc>
          <a:spcPct val="105000"/>
        </a:lnSpc>
        <a:spcBef>
          <a:spcPct val="0"/>
        </a:spcBef>
        <a:buNone/>
        <a:defRPr sz="3300" kern="1200" spc="98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4000"/>
        </a:lnSpc>
        <a:spcBef>
          <a:spcPts val="750"/>
        </a:spcBef>
        <a:buClr>
          <a:schemeClr val="accent5"/>
        </a:buClr>
        <a:buFont typeface="Avenir Next LT Pro" panose="020B0504020202020204" pitchFamily="34" charset="0"/>
        <a:buChar char="+"/>
        <a:defRPr sz="2100" kern="1200" spc="53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800" kern="1200" spc="53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500" kern="1200" spc="53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252ACC7-FB79-AB79-2D6A-2A2769B80C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2420" y="1"/>
            <a:ext cx="8915400" cy="4169688"/>
          </a:xfrm>
        </p:spPr>
        <p:txBody>
          <a:bodyPr anchor="ctr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sz="4800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与耶稣同钉犯人的見證</a:t>
            </a:r>
            <a:br>
              <a:rPr lang="en-US" altLang="zh-TW" sz="4800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lang="en-US" sz="4800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A criminal’s witness</a:t>
            </a:r>
            <a:br>
              <a:rPr lang="en-US" sz="4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b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endParaRPr lang="en-US" sz="36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640B1-4A5A-2DD9-EA42-711C29BCFDEE}"/>
              </a:ext>
            </a:extLst>
          </p:cNvPr>
          <p:cNvSpPr txBox="1"/>
          <p:nvPr/>
        </p:nvSpPr>
        <p:spPr>
          <a:xfrm>
            <a:off x="4932040" y="4169689"/>
            <a:ext cx="29512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主后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2026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年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8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月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16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日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	</a:t>
            </a:r>
          </a:p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北临海华人基督教会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34E6D-DF6F-F03F-E7AD-DF1AC344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849" y="4043624"/>
            <a:ext cx="3094112" cy="21068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灯片编号占位符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9995627-486E-460A-A873-78E746A15C3B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2357280" y="5319720"/>
            <a:ext cx="4786560" cy="1752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-44597" y="519103"/>
            <a:ext cx="9188597" cy="4604102"/>
          </a:xfrm>
          <a:prstGeom prst="rect">
            <a:avLst/>
          </a:prstGeom>
          <a:noFill/>
          <a:ln w="0">
            <a:noFill/>
          </a:ln>
        </p:spPr>
        <p:txBody>
          <a:bodyPr wrap="square" lIns="90000" tIns="45000" rIns="90000" bIns="45000" anchor="t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kumimoji="0" lang="zh-TW" altLang="en-US" sz="4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与耶稣同钉犯人的見證</a:t>
            </a:r>
            <a:br>
              <a:rPr kumimoji="0" lang="en-US" altLang="zh-TW" sz="4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</a:br>
            <a:r>
              <a:rPr kumimoji="0" lang="en-US" sz="4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A criminal’s witness</a:t>
            </a:r>
            <a:endParaRPr lang="en-US" altLang="zh-TW" sz="36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altLang="zh-TW" sz="4800" kern="100" dirty="0">
              <a:solidFill>
                <a:srgbClr val="000000"/>
              </a:solidFill>
              <a:latin typeface="Aptos" panose="020B0004020202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altLang="en-US" sz="4800" kern="100" dirty="0">
                <a:solidFill>
                  <a:srgbClr val="000000"/>
                </a:solidFill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路加福音</a:t>
            </a:r>
            <a:r>
              <a:rPr lang="en-US" sz="4800" kern="100" dirty="0">
                <a:solidFill>
                  <a:srgbClr val="000000"/>
                </a:solidFill>
                <a:latin typeface="Aptos" panose="020B00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Luke 23:39-43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altLang="zh-CN" sz="48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269103" y="306424"/>
            <a:ext cx="8602754" cy="1594729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一见证福音的信息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I. Witnessing to the Gospel Message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（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V40-42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）</a:t>
            </a:r>
            <a:endParaRPr lang="en-US" sz="3200" kern="100" dirty="0">
              <a:effectLst/>
              <a:latin typeface="Aptos" panose="020B00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108857" y="3119989"/>
            <a:ext cx="9035143" cy="3854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PMingLiU-ExtB" panose="02020500000000000000" pitchFamily="18" charset="-120"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 1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见证耶稣的受死：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Witnessing to Jesus’ Death;</a:t>
            </a:r>
            <a:endParaRPr lang="en-US" sz="3200" kern="100" dirty="0">
              <a:effectLst/>
              <a:latin typeface="Aptos" panose="020B00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2 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见证耶稣的复活：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Witnessing to Jesus’ Resurrection;</a:t>
            </a:r>
            <a:endParaRPr lang="en-US" sz="3200" kern="100" dirty="0">
              <a:effectLst/>
              <a:latin typeface="Aptos" panose="020B00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14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0" y="0"/>
            <a:ext cx="9144000" cy="1595954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二</a:t>
            </a:r>
            <a:r>
              <a:rPr lang="zh-TW" sz="3600" kern="100" dirty="0">
                <a:effectLst/>
                <a:latin typeface="Aptos" panose="020B0004020202020204" pitchFamily="34" charset="0"/>
                <a:ea typeface="Microsoft YaHei" panose="020B0503020204020204" pitchFamily="34" charset="-122"/>
                <a:cs typeface="Microsoft YaHei" panose="020B0503020204020204" pitchFamily="34" charset="-122"/>
              </a:rPr>
              <a:t> 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见证生命的改变（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39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，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40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）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II. Witnessing to a Transformed Life</a:t>
            </a:r>
            <a:endParaRPr lang="en-US" sz="3200" kern="100" dirty="0">
              <a:effectLst/>
              <a:latin typeface="Aptos" panose="020B00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130630" y="3663421"/>
            <a:ext cx="9296399" cy="2605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1 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见证真实的悔改；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Witnessing to Genuine Repentance;</a:t>
            </a:r>
            <a:endParaRPr lang="en-US" sz="3200" kern="100" dirty="0">
              <a:effectLst/>
              <a:latin typeface="Aptos" panose="020B00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2 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见证真实的信靠；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Witnessing to Genuine Trust;</a:t>
            </a:r>
            <a:endParaRPr lang="en-US" sz="3200" kern="100" dirty="0">
              <a:effectLst/>
              <a:latin typeface="Aptos" panose="020B00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415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94930" y="0"/>
            <a:ext cx="9049069" cy="1595954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三见证人生的真正意义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Witnessing to the True Meaning of Life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（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V41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，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42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）</a:t>
            </a:r>
            <a:endParaRPr lang="en-US" sz="3200" kern="100" dirty="0">
              <a:effectLst/>
              <a:latin typeface="Aptos" panose="020B00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94930" y="2468529"/>
            <a:ext cx="9049068" cy="3044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1 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反思人生的意义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Reflecting on the Meaning of Life;</a:t>
            </a:r>
            <a:endParaRPr lang="en-US" sz="3200" kern="100" dirty="0">
              <a:effectLst/>
              <a:latin typeface="Aptos" panose="020B00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2 </a:t>
            </a:r>
            <a:r>
              <a:rPr lang="zh-TW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向众人見證耶稣基督</a:t>
            </a:r>
            <a:r>
              <a:rPr lang="en-US" sz="3600" kern="100" dirty="0">
                <a:effectLst/>
                <a:latin typeface="Microsoft YaHei" panose="020B0503020204020204" pitchFamily="34" charset="-122"/>
                <a:ea typeface="PMingLiU" panose="02020500000000000000" pitchFamily="18" charset="-120"/>
                <a:cs typeface="Microsoft YaHei" panose="020B0503020204020204" pitchFamily="34" charset="-122"/>
              </a:rPr>
              <a:t>Witnessing to Jesus Christ Before All People;</a:t>
            </a:r>
            <a:endParaRPr lang="en-US" sz="3200" kern="100" dirty="0">
              <a:effectLst/>
              <a:latin typeface="Aptos" panose="020B00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24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42351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m2.quanjing.com/2m/top019/top-757121.jpg">
            <a:extLst>
              <a:ext uri="{FF2B5EF4-FFF2-40B4-BE49-F238E27FC236}">
                <a16:creationId xmlns:a16="http://schemas.microsoft.com/office/drawing/2014/main" id="{88A30D1E-D7EC-AE69-54CA-C8344C70D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灯片编号占位符 5">
            <a:extLst>
              <a:ext uri="{FF2B5EF4-FFF2-40B4-BE49-F238E27FC236}">
                <a16:creationId xmlns:a16="http://schemas.microsoft.com/office/drawing/2014/main" id="{0DD588EF-C7BC-5ECA-2BCD-F0CC2F2127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7CF7462E-7471-46EF-8B5B-F44B5124B7A8}" type="slidenum">
              <a:rPr lang="zh-CN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6</a:t>
            </a:fld>
            <a:endParaRPr lang="zh-CN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副标题 8">
            <a:extLst>
              <a:ext uri="{FF2B5EF4-FFF2-40B4-BE49-F238E27FC236}">
                <a16:creationId xmlns:a16="http://schemas.microsoft.com/office/drawing/2014/main" id="{1406A6B5-03C4-B38D-BBB7-DDCF148C017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57438" y="5319713"/>
            <a:ext cx="47863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zh-CN" sz="2800" dirty="0"/>
              <a:t> </a:t>
            </a:r>
            <a:endParaRPr lang="zh-CN" altLang="en-US" sz="2800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131AAE8-EE91-5C93-2280-3F9B0E13C6B0}"/>
              </a:ext>
            </a:extLst>
          </p:cNvPr>
          <p:cNvSpPr/>
          <p:nvPr/>
        </p:nvSpPr>
        <p:spPr>
          <a:xfrm>
            <a:off x="942496" y="214289"/>
            <a:ext cx="7399783" cy="33855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kumimoji="1" lang="en-US" altLang="zh-CN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en-US" altLang="zh-CN" sz="8000" b="1" u="none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zh-CN" altLang="en-US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blinds dir="vert"/>
  </p:transition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Microsoft YaHei"/>
        <a:ea typeface=""/>
        <a:cs typeface=""/>
      </a:majorFont>
      <a:minorFont>
        <a:latin typeface="Microsoft YaHe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</TotalTime>
  <Words>228</Words>
  <Application>Microsoft Office PowerPoint</Application>
  <PresentationFormat>On-screen Show (4:3)</PresentationFormat>
  <Paragraphs>32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AvenirNext LT Pro Medium</vt:lpstr>
      <vt:lpstr>Microsoft YaHei</vt:lpstr>
      <vt:lpstr>Microsoft YaHei Light</vt:lpstr>
      <vt:lpstr>PMingLiU-ExtB</vt:lpstr>
      <vt:lpstr>宋体</vt:lpstr>
      <vt:lpstr>方正琥珀简体</vt:lpstr>
      <vt:lpstr>Aptos</vt:lpstr>
      <vt:lpstr>Arial</vt:lpstr>
      <vt:lpstr>Avenir Next LT Pro</vt:lpstr>
      <vt:lpstr>Calibri</vt:lpstr>
      <vt:lpstr>Times New Roman</vt:lpstr>
      <vt:lpstr>Office</vt:lpstr>
      <vt:lpstr>ExploreVTI</vt:lpstr>
      <vt:lpstr>与耶稣同钉犯人的見證 A criminal’s witness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Administrator</dc:creator>
  <dc:description/>
  <cp:lastModifiedBy>worship tech</cp:lastModifiedBy>
  <cp:revision>889</cp:revision>
  <dcterms:created xsi:type="dcterms:W3CDTF">2017-01-13T17:07:59Z</dcterms:created>
  <dcterms:modified xsi:type="dcterms:W3CDTF">2026-08-14T21:58:58Z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